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9" r:id="rId14"/>
    <p:sldId id="280" r:id="rId15"/>
    <p:sldId id="268" r:id="rId16"/>
    <p:sldId id="269" r:id="rId17"/>
    <p:sldId id="270" r:id="rId18"/>
    <p:sldId id="271" r:id="rId19"/>
    <p:sldId id="273" r:id="rId20"/>
    <p:sldId id="272" r:id="rId21"/>
    <p:sldId id="274" r:id="rId22"/>
    <p:sldId id="276" r:id="rId23"/>
    <p:sldId id="277" r:id="rId24"/>
    <p:sldId id="275" r:id="rId25"/>
    <p:sldId id="278" r:id="rId26"/>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264" y="-4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Franklin Gothic Book" pitchFamily="34" charset="0"/>
              </a:defRPr>
            </a:lvl1pPr>
          </a:lstStyle>
          <a:p>
            <a:endParaRPr lang="ca-ES"/>
          </a:p>
        </p:txBody>
      </p:sp>
      <p:sp>
        <p:nvSpPr>
          <p:cNvPr id="563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Franklin Gothic Book" pitchFamily="34" charset="0"/>
              </a:defRPr>
            </a:lvl1pPr>
          </a:lstStyle>
          <a:p>
            <a:fld id="{E44B3DDD-1BC4-4BF1-B48B-F4C7C89A2F71}" type="datetimeFigureOut">
              <a:rPr lang="ca-ES"/>
              <a:pPr/>
              <a:t>24/06/2012</a:t>
            </a:fld>
            <a:endParaRPr lang="ca-ES"/>
          </a:p>
        </p:txBody>
      </p:sp>
      <p:sp>
        <p:nvSpPr>
          <p:cNvPr id="5632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63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a-ES" smtClean="0"/>
              <a:t>Feu clic aquí per editar els estils de text del patró</a:t>
            </a:r>
          </a:p>
          <a:p>
            <a:pPr lvl="1"/>
            <a:r>
              <a:rPr lang="ca-ES" smtClean="0"/>
              <a:t>Segon nivell</a:t>
            </a:r>
          </a:p>
          <a:p>
            <a:pPr lvl="2"/>
            <a:r>
              <a:rPr lang="ca-ES" smtClean="0"/>
              <a:t>Tercer nivell</a:t>
            </a:r>
          </a:p>
          <a:p>
            <a:pPr lvl="3"/>
            <a:r>
              <a:rPr lang="ca-ES" smtClean="0"/>
              <a:t>Quart nivell</a:t>
            </a:r>
          </a:p>
          <a:p>
            <a:pPr lvl="4"/>
            <a:r>
              <a:rPr lang="ca-ES" smtClean="0"/>
              <a:t>Cinquè nivell</a:t>
            </a:r>
          </a:p>
        </p:txBody>
      </p:sp>
      <p:sp>
        <p:nvSpPr>
          <p:cNvPr id="563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Franklin Gothic Book" pitchFamily="34" charset="0"/>
              </a:defRPr>
            </a:lvl1pPr>
          </a:lstStyle>
          <a:p>
            <a:endParaRPr lang="ca-ES"/>
          </a:p>
        </p:txBody>
      </p:sp>
      <p:sp>
        <p:nvSpPr>
          <p:cNvPr id="563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Franklin Gothic Book" pitchFamily="34" charset="0"/>
              </a:defRPr>
            </a:lvl1pPr>
          </a:lstStyle>
          <a:p>
            <a:fld id="{779AE639-CB87-4284-BA5C-B84F85FB91C0}" type="slidenum">
              <a:rPr lang="ca-ES"/>
              <a:pPr/>
              <a:t>‹Nº›</a:t>
            </a:fld>
            <a:endParaRPr lang="ca-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Ro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ca-ES"/>
              <a:t>Penses quedar-te quiet</a:t>
            </a:r>
          </a:p>
          <a:p>
            <a:endParaRPr lang="ca-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28 Título"/>
          <p:cNvSpPr>
            <a:spLocks noGrp="1"/>
          </p:cNvSpPr>
          <p:nvPr>
            <p:ph type="ctrTitle"/>
          </p:nvPr>
        </p:nvSpPr>
        <p:spPr>
          <a:xfrm>
            <a:off x="381000" y="4853411"/>
            <a:ext cx="8458200" cy="1222375"/>
          </a:xfrm>
        </p:spPr>
        <p:txBody>
          <a:bodyPr anchor="t"/>
          <a:lstStyle/>
          <a:p>
            <a:r>
              <a:rPr lang="es-ES" smtClean="0"/>
              <a:t>Haga clic para modificar el estilo de título del patrón</a:t>
            </a:r>
            <a:endParaRPr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5" name="15 Marcador de fecha"/>
          <p:cNvSpPr>
            <a:spLocks noGrp="1"/>
          </p:cNvSpPr>
          <p:nvPr>
            <p:ph type="dt" sz="half" idx="10"/>
          </p:nvPr>
        </p:nvSpPr>
        <p:spPr/>
        <p:txBody>
          <a:bodyPr/>
          <a:lstStyle>
            <a:lvl1pPr>
              <a:defRPr/>
            </a:lvl1pPr>
          </a:lstStyle>
          <a:p>
            <a:pPr>
              <a:defRPr/>
            </a:pPr>
            <a:fld id="{F3719927-EC46-49BD-9703-7DA7A20E8D96}" type="datetimeFigureOut">
              <a:rPr lang="es-ES"/>
              <a:pPr>
                <a:defRPr/>
              </a:pPr>
              <a:t>24/06/2012</a:t>
            </a:fld>
            <a:endParaRPr lang="es-ES"/>
          </a:p>
        </p:txBody>
      </p:sp>
      <p:sp>
        <p:nvSpPr>
          <p:cNvPr id="6" name="1 Marcador de pie de página"/>
          <p:cNvSpPr>
            <a:spLocks noGrp="1"/>
          </p:cNvSpPr>
          <p:nvPr>
            <p:ph type="ftr" sz="quarter" idx="11"/>
          </p:nvPr>
        </p:nvSpPr>
        <p:spPr/>
        <p:txBody>
          <a:bodyPr/>
          <a:lstStyle>
            <a:lvl1pPr>
              <a:defRPr/>
            </a:lvl1pPr>
          </a:lstStyle>
          <a:p>
            <a:pPr>
              <a:defRPr/>
            </a:pPr>
            <a:endParaRPr lang="es-ES"/>
          </a:p>
        </p:txBody>
      </p:sp>
      <p:sp>
        <p:nvSpPr>
          <p:cNvPr id="7" name="14 Marcador de número de diapositiva"/>
          <p:cNvSpPr>
            <a:spLocks noGrp="1"/>
          </p:cNvSpPr>
          <p:nvPr>
            <p:ph type="sldNum" sz="quarter" idx="12"/>
          </p:nvPr>
        </p:nvSpPr>
        <p:spPr>
          <a:xfrm>
            <a:off x="8229600" y="6473825"/>
            <a:ext cx="758825" cy="247650"/>
          </a:xfrm>
        </p:spPr>
        <p:txBody>
          <a:bodyPr/>
          <a:lstStyle>
            <a:lvl1pPr>
              <a:defRPr/>
            </a:lvl1pPr>
          </a:lstStyle>
          <a:p>
            <a:pPr>
              <a:defRPr/>
            </a:pPr>
            <a:fld id="{ED2A9DA5-AF11-4766-B13F-823564C20AE8}"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0 Marcador de fecha"/>
          <p:cNvSpPr>
            <a:spLocks noGrp="1"/>
          </p:cNvSpPr>
          <p:nvPr>
            <p:ph type="dt" sz="half" idx="10"/>
          </p:nvPr>
        </p:nvSpPr>
        <p:spPr/>
        <p:txBody>
          <a:bodyPr/>
          <a:lstStyle>
            <a:lvl1pPr>
              <a:defRPr/>
            </a:lvl1pPr>
          </a:lstStyle>
          <a:p>
            <a:pPr>
              <a:defRPr/>
            </a:pPr>
            <a:fld id="{6FCFDC7F-2061-494B-A092-35A89D03CCE1}" type="datetimeFigureOut">
              <a:rPr lang="es-ES"/>
              <a:pPr>
                <a:defRPr/>
              </a:pPr>
              <a:t>24/06/2012</a:t>
            </a:fld>
            <a:endParaRPr lang="es-ES"/>
          </a:p>
        </p:txBody>
      </p:sp>
      <p:sp>
        <p:nvSpPr>
          <p:cNvPr id="5" name="27 Marcador de pie de página"/>
          <p:cNvSpPr>
            <a:spLocks noGrp="1"/>
          </p:cNvSpPr>
          <p:nvPr>
            <p:ph type="ftr" sz="quarter" idx="11"/>
          </p:nvPr>
        </p:nvSpPr>
        <p:spPr/>
        <p:txBody>
          <a:bodyPr/>
          <a:lstStyle>
            <a:lvl1pPr>
              <a:defRPr/>
            </a:lvl1pPr>
          </a:lstStyle>
          <a:p>
            <a:pPr>
              <a:defRPr/>
            </a:pPr>
            <a:endParaRPr lang="es-ES"/>
          </a:p>
        </p:txBody>
      </p:sp>
      <p:sp>
        <p:nvSpPr>
          <p:cNvPr id="6" name="4 Marcador de número de diapositiva"/>
          <p:cNvSpPr>
            <a:spLocks noGrp="1"/>
          </p:cNvSpPr>
          <p:nvPr>
            <p:ph type="sldNum" sz="quarter" idx="12"/>
          </p:nvPr>
        </p:nvSpPr>
        <p:spPr/>
        <p:txBody>
          <a:bodyPr/>
          <a:lstStyle>
            <a:lvl1pPr>
              <a:defRPr/>
            </a:lvl1pPr>
          </a:lstStyle>
          <a:p>
            <a:pPr>
              <a:defRPr/>
            </a:pPr>
            <a:fld id="{F984FEB5-0FE6-4E2A-A30F-635287C3E1A3}"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pPr>
              <a:defRPr/>
            </a:pPr>
            <a:fld id="{AB00BC8A-C8CD-4A61-981B-6A0864A0D9E4}" type="datetimeFigureOut">
              <a:rPr lang="es-ES"/>
              <a:pPr>
                <a:defRPr/>
              </a:pPr>
              <a:t>24/06/2012</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7DF82E81-366A-4306-8528-FD4178350A5C}"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lang="es-ES" smtClean="0"/>
              <a:t>Haga clic para modificar el estilo de título del patrón</a:t>
            </a:r>
            <a:endParaRPr lang="en-US"/>
          </a:p>
        </p:txBody>
      </p:sp>
      <p:sp>
        <p:nvSpPr>
          <p:cNvPr id="27" name="26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4 Marcador de fecha"/>
          <p:cNvSpPr>
            <a:spLocks noGrp="1"/>
          </p:cNvSpPr>
          <p:nvPr>
            <p:ph type="dt" sz="half" idx="10"/>
          </p:nvPr>
        </p:nvSpPr>
        <p:spPr/>
        <p:txBody>
          <a:bodyPr/>
          <a:lstStyle>
            <a:lvl1pPr>
              <a:defRPr/>
            </a:lvl1pPr>
          </a:lstStyle>
          <a:p>
            <a:pPr>
              <a:defRPr/>
            </a:pPr>
            <a:fld id="{09F48675-2F62-46AC-8724-10FA27DF4983}" type="datetimeFigureOut">
              <a:rPr lang="es-ES"/>
              <a:pPr>
                <a:defRPr/>
              </a:pPr>
              <a:t>24/06/2012</a:t>
            </a:fld>
            <a:endParaRPr lang="es-ES"/>
          </a:p>
        </p:txBody>
      </p:sp>
      <p:sp>
        <p:nvSpPr>
          <p:cNvPr id="5" name="18 Marcador de pie de página"/>
          <p:cNvSpPr>
            <a:spLocks noGrp="1"/>
          </p:cNvSpPr>
          <p:nvPr>
            <p:ph type="ftr" sz="quarter" idx="11"/>
          </p:nvPr>
        </p:nvSpPr>
        <p:spPr>
          <a:xfrm>
            <a:off x="3581400" y="76200"/>
            <a:ext cx="2895600" cy="288925"/>
          </a:xfrm>
        </p:spPr>
        <p:txBody>
          <a:bodyPr/>
          <a:lstStyle>
            <a:lvl1pPr>
              <a:defRPr/>
            </a:lvl1pPr>
          </a:lstStyle>
          <a:p>
            <a:pPr>
              <a:defRPr/>
            </a:pPr>
            <a:endParaRPr lang="es-ES"/>
          </a:p>
        </p:txBody>
      </p:sp>
      <p:sp>
        <p:nvSpPr>
          <p:cNvPr id="6" name="15 Marcador de número de diapositiva"/>
          <p:cNvSpPr>
            <a:spLocks noGrp="1"/>
          </p:cNvSpPr>
          <p:nvPr>
            <p:ph type="sldNum" sz="quarter" idx="12"/>
          </p:nvPr>
        </p:nvSpPr>
        <p:spPr>
          <a:xfrm>
            <a:off x="8229600" y="6473825"/>
            <a:ext cx="758825" cy="247650"/>
          </a:xfrm>
        </p:spPr>
        <p:txBody>
          <a:bodyPr/>
          <a:lstStyle>
            <a:lvl1pPr>
              <a:defRPr/>
            </a:lvl1pPr>
          </a:lstStyle>
          <a:p>
            <a:pPr>
              <a:defRPr/>
            </a:pPr>
            <a:fld id="{BD467B46-C15E-4747-B2B8-CE6E5A93FEA6}"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lang="es-ES" smtClean="0"/>
              <a:t>Haga clic para modificar el estilo de título del patrón</a:t>
            </a:r>
            <a:endParaRPr lang="en-US"/>
          </a:p>
        </p:txBody>
      </p:sp>
      <p:sp>
        <p:nvSpPr>
          <p:cNvPr id="5" name="18 Marcador de fecha"/>
          <p:cNvSpPr>
            <a:spLocks noGrp="1"/>
          </p:cNvSpPr>
          <p:nvPr>
            <p:ph type="dt" sz="half" idx="10"/>
          </p:nvPr>
        </p:nvSpPr>
        <p:spPr/>
        <p:txBody>
          <a:bodyPr/>
          <a:lstStyle>
            <a:lvl1pPr>
              <a:defRPr/>
            </a:lvl1pPr>
          </a:lstStyle>
          <a:p>
            <a:pPr>
              <a:defRPr/>
            </a:pPr>
            <a:fld id="{A3F54B16-A1C8-41B5-BB09-36287AA5D015}" type="datetimeFigureOut">
              <a:rPr lang="es-ES"/>
              <a:pPr>
                <a:defRPr/>
              </a:pPr>
              <a:t>24/06/2012</a:t>
            </a:fld>
            <a:endParaRPr lang="es-ES"/>
          </a:p>
        </p:txBody>
      </p:sp>
      <p:sp>
        <p:nvSpPr>
          <p:cNvPr id="7" name="10 Marcador de pie de página"/>
          <p:cNvSpPr>
            <a:spLocks noGrp="1"/>
          </p:cNvSpPr>
          <p:nvPr>
            <p:ph type="ftr" sz="quarter" idx="11"/>
          </p:nvPr>
        </p:nvSpPr>
        <p:spPr/>
        <p:txBody>
          <a:bodyPr/>
          <a:lstStyle>
            <a:lvl1pPr>
              <a:defRPr/>
            </a:lvl1pPr>
          </a:lstStyle>
          <a:p>
            <a:pPr>
              <a:defRPr/>
            </a:pPr>
            <a:endParaRPr lang="es-ES"/>
          </a:p>
        </p:txBody>
      </p:sp>
      <p:sp>
        <p:nvSpPr>
          <p:cNvPr id="9" name="15 Marcador de número de diapositiva"/>
          <p:cNvSpPr>
            <a:spLocks noGrp="1"/>
          </p:cNvSpPr>
          <p:nvPr>
            <p:ph type="sldNum" sz="quarter" idx="12"/>
          </p:nvPr>
        </p:nvSpPr>
        <p:spPr/>
        <p:txBody>
          <a:bodyPr/>
          <a:lstStyle>
            <a:lvl1pPr>
              <a:defRPr/>
            </a:lvl1pPr>
          </a:lstStyle>
          <a:p>
            <a:pPr>
              <a:defRPr/>
            </a:pPr>
            <a:fld id="{A3083CD0-9743-456F-9F95-3268DE339E66}"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lang="es-ES" smtClean="0"/>
              <a:t>Haga clic para modificar el estilo de título del patrón</a:t>
            </a:r>
            <a:endParaRPr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0 Marcador de fecha"/>
          <p:cNvSpPr>
            <a:spLocks noGrp="1"/>
          </p:cNvSpPr>
          <p:nvPr>
            <p:ph type="dt" sz="half" idx="10"/>
          </p:nvPr>
        </p:nvSpPr>
        <p:spPr/>
        <p:txBody>
          <a:bodyPr/>
          <a:lstStyle>
            <a:lvl1pPr>
              <a:defRPr/>
            </a:lvl1pPr>
          </a:lstStyle>
          <a:p>
            <a:pPr>
              <a:defRPr/>
            </a:pPr>
            <a:fld id="{927BA7F2-F2CC-44DA-BC46-37849EA554DF}" type="datetimeFigureOut">
              <a:rPr lang="es-ES"/>
              <a:pPr>
                <a:defRPr/>
              </a:pPr>
              <a:t>24/06/2012</a:t>
            </a:fld>
            <a:endParaRPr lang="es-ES"/>
          </a:p>
        </p:txBody>
      </p:sp>
      <p:sp>
        <p:nvSpPr>
          <p:cNvPr id="6" name="27 Marcador de pie de página"/>
          <p:cNvSpPr>
            <a:spLocks noGrp="1"/>
          </p:cNvSpPr>
          <p:nvPr>
            <p:ph type="ftr" sz="quarter" idx="11"/>
          </p:nvPr>
        </p:nvSpPr>
        <p:spPr/>
        <p:txBody>
          <a:bodyPr/>
          <a:lstStyle>
            <a:lvl1pPr>
              <a:defRPr/>
            </a:lvl1pPr>
          </a:lstStyle>
          <a:p>
            <a:pPr>
              <a:defRPr/>
            </a:pPr>
            <a:endParaRPr lang="es-ES"/>
          </a:p>
        </p:txBody>
      </p:sp>
      <p:sp>
        <p:nvSpPr>
          <p:cNvPr id="7" name="4 Marcador de número de diapositiva"/>
          <p:cNvSpPr>
            <a:spLocks noGrp="1"/>
          </p:cNvSpPr>
          <p:nvPr>
            <p:ph type="sldNum" sz="quarter" idx="12"/>
          </p:nvPr>
        </p:nvSpPr>
        <p:spPr/>
        <p:txBody>
          <a:bodyPr/>
          <a:lstStyle>
            <a:lvl1pPr>
              <a:defRPr/>
            </a:lvl1pPr>
          </a:lstStyle>
          <a:p>
            <a:pPr>
              <a:defRPr/>
            </a:pPr>
            <a:fld id="{3B68B749-82F4-4B05-8CAB-427C95CEE2C5}"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7"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28 Título"/>
          <p:cNvSpPr>
            <a:spLocks noGrp="1"/>
          </p:cNvSpPr>
          <p:nvPr>
            <p:ph type="title"/>
          </p:nvPr>
        </p:nvSpPr>
        <p:spPr>
          <a:xfrm>
            <a:off x="304800" y="5410200"/>
            <a:ext cx="8610600" cy="882650"/>
          </a:xfrm>
        </p:spPr>
        <p:txBody>
          <a:bodyPr/>
          <a:lstStyle>
            <a:lvl1pPr>
              <a:defRPr/>
            </a:lvl1pPr>
          </a:lstStyle>
          <a:p>
            <a:r>
              <a:rPr lang="es-ES" smtClean="0"/>
              <a:t>Haga clic para modificar el estilo de título del patrón</a:t>
            </a:r>
            <a:endParaRPr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8" name="9 Marcador de fecha"/>
          <p:cNvSpPr>
            <a:spLocks noGrp="1"/>
          </p:cNvSpPr>
          <p:nvPr>
            <p:ph type="dt" sz="half" idx="10"/>
          </p:nvPr>
        </p:nvSpPr>
        <p:spPr/>
        <p:txBody>
          <a:bodyPr/>
          <a:lstStyle>
            <a:lvl1pPr>
              <a:defRPr/>
            </a:lvl1pPr>
          </a:lstStyle>
          <a:p>
            <a:pPr>
              <a:defRPr/>
            </a:pPr>
            <a:fld id="{18A8A5A8-BD25-4560-841D-DB190D2A1D79}" type="datetimeFigureOut">
              <a:rPr lang="es-ES"/>
              <a:pPr>
                <a:defRPr/>
              </a:pPr>
              <a:t>24/06/2012</a:t>
            </a:fld>
            <a:endParaRPr lang="es-ES"/>
          </a:p>
        </p:txBody>
      </p:sp>
      <p:sp>
        <p:nvSpPr>
          <p:cNvPr id="9" name="5 Marcador de pie de página"/>
          <p:cNvSpPr>
            <a:spLocks noGrp="1"/>
          </p:cNvSpPr>
          <p:nvPr>
            <p:ph type="ftr" sz="quarter" idx="11"/>
          </p:nvPr>
        </p:nvSpPr>
        <p:spPr/>
        <p:txBody>
          <a:bodyPr/>
          <a:lstStyle>
            <a:lvl1pPr>
              <a:defRPr/>
            </a:lvl1pPr>
          </a:lstStyle>
          <a:p>
            <a:pPr>
              <a:defRPr/>
            </a:pPr>
            <a:endParaRPr lang="es-ES"/>
          </a:p>
        </p:txBody>
      </p:sp>
      <p:sp>
        <p:nvSpPr>
          <p:cNvPr id="10" name="6 Marcador de número de diapositiva"/>
          <p:cNvSpPr>
            <a:spLocks noGrp="1"/>
          </p:cNvSpPr>
          <p:nvPr>
            <p:ph type="sldNum" sz="quarter" idx="12"/>
          </p:nvPr>
        </p:nvSpPr>
        <p:spPr>
          <a:xfrm>
            <a:off x="8229600" y="6477000"/>
            <a:ext cx="762000" cy="247650"/>
          </a:xfrm>
        </p:spPr>
        <p:txBody>
          <a:bodyPr/>
          <a:lstStyle>
            <a:lvl1pPr>
              <a:defRPr/>
            </a:lvl1pPr>
          </a:lstStyle>
          <a:p>
            <a:pPr>
              <a:defRPr/>
            </a:pPr>
            <a:fld id="{046427F3-FB15-4A4F-8AC7-7ACB67804D21}"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lang="es-ES" smtClean="0"/>
              <a:t>Haga clic para modificar el estilo de título del patrón</a:t>
            </a:r>
            <a:endParaRPr lang="en-US"/>
          </a:p>
        </p:txBody>
      </p:sp>
      <p:sp>
        <p:nvSpPr>
          <p:cNvPr id="3" name="10 Marcador de fecha"/>
          <p:cNvSpPr>
            <a:spLocks noGrp="1"/>
          </p:cNvSpPr>
          <p:nvPr>
            <p:ph type="dt" sz="half" idx="10"/>
          </p:nvPr>
        </p:nvSpPr>
        <p:spPr/>
        <p:txBody>
          <a:bodyPr/>
          <a:lstStyle>
            <a:lvl1pPr>
              <a:defRPr/>
            </a:lvl1pPr>
          </a:lstStyle>
          <a:p>
            <a:pPr>
              <a:defRPr/>
            </a:pPr>
            <a:fld id="{C0C16EDC-A2FF-4FDA-9911-ACD29034F705}" type="datetimeFigureOut">
              <a:rPr lang="es-ES"/>
              <a:pPr>
                <a:defRPr/>
              </a:pPr>
              <a:t>24/06/2012</a:t>
            </a:fld>
            <a:endParaRPr lang="es-ES"/>
          </a:p>
        </p:txBody>
      </p:sp>
      <p:sp>
        <p:nvSpPr>
          <p:cNvPr id="4" name="27 Marcador de pie de página"/>
          <p:cNvSpPr>
            <a:spLocks noGrp="1"/>
          </p:cNvSpPr>
          <p:nvPr>
            <p:ph type="ftr" sz="quarter" idx="11"/>
          </p:nvPr>
        </p:nvSpPr>
        <p:spPr/>
        <p:txBody>
          <a:bodyPr/>
          <a:lstStyle>
            <a:lvl1pPr>
              <a:defRPr/>
            </a:lvl1pPr>
          </a:lstStyle>
          <a:p>
            <a:pPr>
              <a:defRPr/>
            </a:pPr>
            <a:endParaRPr lang="es-ES"/>
          </a:p>
        </p:txBody>
      </p:sp>
      <p:sp>
        <p:nvSpPr>
          <p:cNvPr id="5" name="4 Marcador de número de diapositiva"/>
          <p:cNvSpPr>
            <a:spLocks noGrp="1"/>
          </p:cNvSpPr>
          <p:nvPr>
            <p:ph type="sldNum" sz="quarter" idx="12"/>
          </p:nvPr>
        </p:nvSpPr>
        <p:spPr/>
        <p:txBody>
          <a:bodyPr/>
          <a:lstStyle>
            <a:lvl1pPr>
              <a:defRPr/>
            </a:lvl1pPr>
          </a:lstStyle>
          <a:p>
            <a:pPr>
              <a:defRPr/>
            </a:pPr>
            <a:fld id="{50C61D4F-6017-4A39-B143-CDECB04F2349}"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2 Marcador de fecha"/>
          <p:cNvSpPr>
            <a:spLocks noGrp="1"/>
          </p:cNvSpPr>
          <p:nvPr>
            <p:ph type="dt" sz="half" idx="10"/>
          </p:nvPr>
        </p:nvSpPr>
        <p:spPr/>
        <p:txBody>
          <a:bodyPr/>
          <a:lstStyle>
            <a:lvl1pPr>
              <a:defRPr/>
            </a:lvl1pPr>
          </a:lstStyle>
          <a:p>
            <a:pPr>
              <a:defRPr/>
            </a:pPr>
            <a:fld id="{D2BCC360-1DCB-4C3C-A44F-1D10D1C3C451}" type="datetimeFigureOut">
              <a:rPr lang="es-ES"/>
              <a:pPr>
                <a:defRPr/>
              </a:pPr>
              <a:t>24/06/2012</a:t>
            </a:fld>
            <a:endParaRPr lang="es-ES"/>
          </a:p>
        </p:txBody>
      </p:sp>
      <p:sp>
        <p:nvSpPr>
          <p:cNvPr id="3" name="23 Marcador de pie de página"/>
          <p:cNvSpPr>
            <a:spLocks noGrp="1"/>
          </p:cNvSpPr>
          <p:nvPr>
            <p:ph type="ftr" sz="quarter" idx="11"/>
          </p:nvPr>
        </p:nvSpPr>
        <p:spPr/>
        <p:txBody>
          <a:bodyPr/>
          <a:lstStyle>
            <a:lvl1pPr>
              <a:defRPr/>
            </a:lvl1pPr>
          </a:lstStyle>
          <a:p>
            <a:pPr>
              <a:defRPr/>
            </a:pPr>
            <a:endParaRPr lang="es-ES"/>
          </a:p>
        </p:txBody>
      </p:sp>
      <p:sp>
        <p:nvSpPr>
          <p:cNvPr id="4" name="6 Marcador de número de diapositiva"/>
          <p:cNvSpPr>
            <a:spLocks noGrp="1"/>
          </p:cNvSpPr>
          <p:nvPr>
            <p:ph type="sldNum" sz="quarter" idx="12"/>
          </p:nvPr>
        </p:nvSpPr>
        <p:spPr/>
        <p:txBody>
          <a:bodyPr/>
          <a:lstStyle>
            <a:lvl1pPr>
              <a:defRPr/>
            </a:lvl1pPr>
          </a:lstStyle>
          <a:p>
            <a:pPr>
              <a:defRPr/>
            </a:pPr>
            <a:fld id="{F89089C9-344A-4FB4-8F30-DE19967A6022}"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5"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11 Título"/>
          <p:cNvSpPr>
            <a:spLocks noGrp="1"/>
          </p:cNvSpPr>
          <p:nvPr>
            <p:ph type="title"/>
          </p:nvPr>
        </p:nvSpPr>
        <p:spPr>
          <a:xfrm>
            <a:off x="457200" y="5486400"/>
            <a:ext cx="8458200" cy="520700"/>
          </a:xfrm>
        </p:spPr>
        <p:txBody>
          <a:bodyPr/>
          <a:lstStyle>
            <a:lvl1pPr algn="l">
              <a:buNone/>
              <a:defRPr sz="2000" b="1"/>
            </a:lvl1pPr>
          </a:lstStyle>
          <a:p>
            <a:r>
              <a:rPr lang="es-ES" smtClean="0"/>
              <a:t>Haga clic para modificar el estilo de título del patrón</a:t>
            </a:r>
            <a:endParaRPr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24 Marcador de fecha"/>
          <p:cNvSpPr>
            <a:spLocks noGrp="1"/>
          </p:cNvSpPr>
          <p:nvPr>
            <p:ph type="dt" sz="half" idx="10"/>
          </p:nvPr>
        </p:nvSpPr>
        <p:spPr/>
        <p:txBody>
          <a:bodyPr/>
          <a:lstStyle>
            <a:lvl1pPr>
              <a:defRPr/>
            </a:lvl1pPr>
          </a:lstStyle>
          <a:p>
            <a:pPr>
              <a:defRPr/>
            </a:pPr>
            <a:fld id="{BD4EDC8A-87F9-40C6-9EB7-F6841E8EA67E}" type="datetimeFigureOut">
              <a:rPr lang="es-ES"/>
              <a:pPr>
                <a:defRPr/>
              </a:pPr>
              <a:t>24/06/2012</a:t>
            </a:fld>
            <a:endParaRPr lang="es-ES"/>
          </a:p>
        </p:txBody>
      </p:sp>
      <p:sp>
        <p:nvSpPr>
          <p:cNvPr id="7" name="28 Marcador de pie de página"/>
          <p:cNvSpPr>
            <a:spLocks noGrp="1"/>
          </p:cNvSpPr>
          <p:nvPr>
            <p:ph type="ftr" sz="quarter" idx="11"/>
          </p:nvPr>
        </p:nvSpPr>
        <p:spPr/>
        <p:txBody>
          <a:bodyPr/>
          <a:lstStyle>
            <a:lvl1pPr>
              <a:defRPr/>
            </a:lvl1pPr>
          </a:lstStyle>
          <a:p>
            <a:pPr>
              <a:defRPr/>
            </a:pPr>
            <a:endParaRPr lang="es-ES"/>
          </a:p>
        </p:txBody>
      </p:sp>
      <p:sp>
        <p:nvSpPr>
          <p:cNvPr id="8" name="6 Marcador de número de diapositiva"/>
          <p:cNvSpPr>
            <a:spLocks noGrp="1"/>
          </p:cNvSpPr>
          <p:nvPr>
            <p:ph type="sldNum" sz="quarter" idx="12"/>
          </p:nvPr>
        </p:nvSpPr>
        <p:spPr/>
        <p:txBody>
          <a:bodyPr/>
          <a:lstStyle>
            <a:lvl1pPr>
              <a:defRPr/>
            </a:lvl1pPr>
          </a:lstStyle>
          <a:p>
            <a:pPr>
              <a:defRPr/>
            </a:pPr>
            <a:fld id="{E8CBD579-B58F-4C88-ACBA-FE291366E9FE}"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17" name="16 Título"/>
          <p:cNvSpPr>
            <a:spLocks noGrp="1"/>
          </p:cNvSpPr>
          <p:nvPr>
            <p:ph type="title"/>
          </p:nvPr>
        </p:nvSpPr>
        <p:spPr>
          <a:xfrm>
            <a:off x="381000" y="4993760"/>
            <a:ext cx="5867400" cy="522288"/>
          </a:xfrm>
        </p:spPr>
        <p:txBody>
          <a:bodyPr/>
          <a:lstStyle>
            <a:lvl1pPr algn="l">
              <a:buNone/>
              <a:defRPr sz="2000" b="1"/>
            </a:lvl1pPr>
          </a:lstStyle>
          <a:p>
            <a:r>
              <a:rPr lang="es-ES" smtClean="0"/>
              <a:t>Haga clic para modificar el estilo de título del patrón</a:t>
            </a:r>
            <a:endParaRPr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5" name="6 Marcador de fecha"/>
          <p:cNvSpPr>
            <a:spLocks noGrp="1"/>
          </p:cNvSpPr>
          <p:nvPr>
            <p:ph type="dt" sz="half" idx="10"/>
          </p:nvPr>
        </p:nvSpPr>
        <p:spPr/>
        <p:txBody>
          <a:bodyPr/>
          <a:lstStyle>
            <a:lvl1pPr>
              <a:defRPr/>
            </a:lvl1pPr>
          </a:lstStyle>
          <a:p>
            <a:pPr>
              <a:defRPr/>
            </a:pPr>
            <a:fld id="{C5735BF4-3E3D-4318-8659-941EC877A781}" type="datetimeFigureOut">
              <a:rPr lang="es-ES"/>
              <a:pPr>
                <a:defRPr/>
              </a:pPr>
              <a:t>24/06/2012</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30 Marcador de número de diapositiva"/>
          <p:cNvSpPr>
            <a:spLocks noGrp="1"/>
          </p:cNvSpPr>
          <p:nvPr>
            <p:ph type="sldNum" sz="quarter" idx="12"/>
          </p:nvPr>
        </p:nvSpPr>
        <p:spPr/>
        <p:txBody>
          <a:bodyPr/>
          <a:lstStyle>
            <a:lvl1pPr>
              <a:defRPr/>
            </a:lvl1pPr>
          </a:lstStyle>
          <a:p>
            <a:pPr>
              <a:defRPr/>
            </a:pPr>
            <a:fld id="{A95496CC-6646-47CD-98E7-1022CB1D7921}"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9" name="7 Marcador de texto"/>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smtClean="0">
                <a:solidFill>
                  <a:schemeClr val="accent1">
                    <a:shade val="75000"/>
                  </a:schemeClr>
                </a:solidFill>
                <a:latin typeface="+mn-lt"/>
              </a:defRPr>
            </a:lvl1pPr>
          </a:lstStyle>
          <a:p>
            <a:pPr>
              <a:defRPr/>
            </a:pPr>
            <a:fld id="{99C823F6-4C8A-466A-BC79-C349E5C05934}" type="datetimeFigureOut">
              <a:rPr lang="es-ES"/>
              <a:pPr>
                <a:defRPr/>
              </a:pPr>
              <a:t>24/06/2012</a:t>
            </a:fld>
            <a:endParaRPr lang="es-ES"/>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endParaRPr lang="es-ES"/>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smtClean="0">
                <a:solidFill>
                  <a:schemeClr val="accent1">
                    <a:shade val="75000"/>
                  </a:schemeClr>
                </a:solidFill>
                <a:latin typeface="+mn-lt"/>
              </a:defRPr>
            </a:lvl1pPr>
          </a:lstStyle>
          <a:p>
            <a:pPr>
              <a:defRPr/>
            </a:pPr>
            <a:fld id="{81870DBC-B95F-4C5D-9F1B-46AF2526A746}" type="slidenum">
              <a:rPr lang="es-ES"/>
              <a:pPr>
                <a:defRPr/>
              </a:pPr>
              <a:t>‹Nº›</a:t>
            </a:fld>
            <a:endParaRPr lang="es-ES"/>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lang="es-ES" smtClean="0"/>
              <a:t>Haga clic para modificar el estilo de título del patrón</a:t>
            </a:r>
            <a:endParaRPr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69" r:id="rId4"/>
    <p:sldLayoutId id="2147483675" r:id="rId5"/>
    <p:sldLayoutId id="2147483670" r:id="rId6"/>
    <p:sldLayoutId id="2147483676" r:id="rId7"/>
    <p:sldLayoutId id="2147483677" r:id="rId8"/>
    <p:sldLayoutId id="2147483678" r:id="rId9"/>
    <p:sldLayoutId id="2147483671" r:id="rId10"/>
    <p:sldLayoutId id="2147483679" r:id="rId11"/>
  </p:sldLayoutIdLst>
  <p:txStyles>
    <p:titleStyle>
      <a:lvl1pPr algn="l" rtl="0" fontAlgn="base">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itchFamily="34" charset="0"/>
        </a:defRPr>
      </a:lvl2pPr>
      <a:lvl3pPr algn="l" rtl="0" fontAlgn="base">
        <a:spcBef>
          <a:spcPct val="0"/>
        </a:spcBef>
        <a:spcAft>
          <a:spcPct val="0"/>
        </a:spcAft>
        <a:defRPr sz="3600">
          <a:solidFill>
            <a:schemeClr val="tx2"/>
          </a:solidFill>
          <a:latin typeface="Franklin Gothic Medium" pitchFamily="34" charset="0"/>
        </a:defRPr>
      </a:lvl3pPr>
      <a:lvl4pPr algn="l" rtl="0" fontAlgn="base">
        <a:spcBef>
          <a:spcPct val="0"/>
        </a:spcBef>
        <a:spcAft>
          <a:spcPct val="0"/>
        </a:spcAft>
        <a:defRPr sz="3600">
          <a:solidFill>
            <a:schemeClr val="tx2"/>
          </a:solidFill>
          <a:latin typeface="Franklin Gothic Medium" pitchFamily="34" charset="0"/>
        </a:defRPr>
      </a:lvl4pPr>
      <a:lvl5pPr algn="l" rtl="0" fontAlgn="base">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fontAlgn="base">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81000" y="4852988"/>
            <a:ext cx="8458200" cy="1222375"/>
          </a:xfrm>
        </p:spPr>
        <p:txBody>
          <a:bodyPr/>
          <a:lstStyle/>
          <a:p>
            <a:pPr fontAlgn="auto">
              <a:spcAft>
                <a:spcPts val="0"/>
              </a:spcAft>
              <a:defRPr/>
            </a:pPr>
            <a:endParaRPr lang="es-ES" dirty="0"/>
          </a:p>
        </p:txBody>
      </p:sp>
      <p:sp>
        <p:nvSpPr>
          <p:cNvPr id="3" name="2 Subtítulo"/>
          <p:cNvSpPr>
            <a:spLocks noGrp="1"/>
          </p:cNvSpPr>
          <p:nvPr>
            <p:ph type="subTitle" idx="1"/>
          </p:nvPr>
        </p:nvSpPr>
        <p:spPr/>
        <p:txBody>
          <a:bodyPr>
            <a:normAutofit/>
          </a:bodyPr>
          <a:lstStyle/>
          <a:p>
            <a:pPr fontAlgn="auto">
              <a:spcAft>
                <a:spcPts val="0"/>
              </a:spcAft>
              <a:buFont typeface="Wingdings 2"/>
              <a:buNone/>
              <a:defRPr/>
            </a:pPr>
            <a:endParaRPr lang="es-ES"/>
          </a:p>
        </p:txBody>
      </p:sp>
      <p:pic>
        <p:nvPicPr>
          <p:cNvPr id="13315" name="Picture 3" descr="C:\Documents and Settings\usuario\Mis documentos\ACTE ESPORT.jpg"/>
          <p:cNvPicPr>
            <a:picLocks noChangeAspect="1" noChangeArrowheads="1"/>
          </p:cNvPicPr>
          <p:nvPr/>
        </p:nvPicPr>
        <p:blipFill>
          <a:blip r:embed="rId2"/>
          <a:srcRect/>
          <a:stretch>
            <a:fillRect/>
          </a:stretch>
        </p:blipFill>
        <p:spPr bwMode="auto">
          <a:xfrm>
            <a:off x="2339975" y="0"/>
            <a:ext cx="5075238" cy="68580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fontAlgn="auto">
              <a:spcAft>
                <a:spcPts val="0"/>
              </a:spcAft>
              <a:defRPr/>
            </a:pPr>
            <a:r>
              <a:rPr lang="es-ES" sz="4000" dirty="0" err="1" smtClean="0"/>
              <a:t>COMPETÈNCIES</a:t>
            </a:r>
            <a:r>
              <a:rPr lang="es-ES" sz="4000" dirty="0" smtClean="0"/>
              <a:t> </a:t>
            </a:r>
            <a:r>
              <a:rPr lang="es-ES" sz="4000" dirty="0" err="1" smtClean="0"/>
              <a:t>DELS</a:t>
            </a:r>
            <a:r>
              <a:rPr lang="es-ES" sz="4000" dirty="0" smtClean="0"/>
              <a:t> </a:t>
            </a:r>
            <a:r>
              <a:rPr lang="es-ES" sz="4000" dirty="0" err="1" smtClean="0"/>
              <a:t>MUNICIPIS</a:t>
            </a:r>
            <a:r>
              <a:rPr lang="es-ES" sz="4000" dirty="0" smtClean="0"/>
              <a:t>:</a:t>
            </a:r>
            <a:br>
              <a:rPr lang="es-ES" sz="4000" dirty="0" smtClean="0"/>
            </a:br>
            <a:r>
              <a:rPr lang="es-ES" sz="2200" dirty="0" smtClean="0"/>
              <a:t>(</a:t>
            </a:r>
            <a:r>
              <a:rPr lang="es-ES" sz="2200" dirty="0" err="1" smtClean="0"/>
              <a:t>Article</a:t>
            </a:r>
            <a:r>
              <a:rPr lang="es-ES" sz="2200" dirty="0" smtClean="0"/>
              <a:t> 7 de la </a:t>
            </a:r>
            <a:r>
              <a:rPr lang="es-ES" sz="2200" dirty="0" err="1" smtClean="0"/>
              <a:t>llei</a:t>
            </a:r>
            <a:r>
              <a:rPr lang="es-ES" sz="2200" dirty="0" smtClean="0"/>
              <a:t> 2/2011)</a:t>
            </a:r>
            <a:endParaRPr lang="es-ES" sz="2200" dirty="0"/>
          </a:p>
        </p:txBody>
      </p:sp>
      <p:pic>
        <p:nvPicPr>
          <p:cNvPr id="6146" name="Picture 2"/>
          <p:cNvPicPr>
            <a:picLocks noGrp="1" noChangeAspect="1" noChangeArrowheads="1"/>
          </p:cNvPicPr>
          <p:nvPr>
            <p:ph idx="1"/>
          </p:nvPr>
        </p:nvPicPr>
        <p:blipFill>
          <a:blip r:embed="rId2"/>
          <a:srcRect l="6918" t="27106" r="7172" b="6073"/>
          <a:stretch>
            <a:fillRect/>
          </a:stretch>
        </p:blipFill>
        <p:spPr>
          <a:xfrm>
            <a:off x="0" y="1920875"/>
            <a:ext cx="9155113" cy="4171950"/>
          </a:xfrm>
        </p:spPr>
      </p:pic>
      <p:sp>
        <p:nvSpPr>
          <p:cNvPr id="5" name="4 Elipse"/>
          <p:cNvSpPr/>
          <p:nvPr/>
        </p:nvSpPr>
        <p:spPr>
          <a:xfrm>
            <a:off x="0" y="1916113"/>
            <a:ext cx="5076825" cy="1368425"/>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cxnSp>
        <p:nvCxnSpPr>
          <p:cNvPr id="7" name="6 Conector recto"/>
          <p:cNvCxnSpPr/>
          <p:nvPr/>
        </p:nvCxnSpPr>
        <p:spPr>
          <a:xfrm>
            <a:off x="2555875" y="3068638"/>
            <a:ext cx="1871663"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a:off x="1908175" y="2565400"/>
            <a:ext cx="1871663"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heckerboard(across)">
                                      <p:cBhvr>
                                        <p:cTn id="7" dur="500"/>
                                        <p:tgtEl>
                                          <p:spTgt spid="6146"/>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3000"/>
                                        <p:tgtEl>
                                          <p:spTgt spid="5"/>
                                        </p:tgtEl>
                                      </p:cBhvr>
                                    </p:animEffect>
                                    <p:anim calcmode="lin" valueType="num">
                                      <p:cBhvr>
                                        <p:cTn id="12" dur="3000" fill="hold"/>
                                        <p:tgtEl>
                                          <p:spTgt spid="5"/>
                                        </p:tgtEl>
                                        <p:attrNameLst>
                                          <p:attrName>style.rotation</p:attrName>
                                        </p:attrNameLst>
                                      </p:cBhvr>
                                      <p:tavLst>
                                        <p:tav tm="0">
                                          <p:val>
                                            <p:fltVal val="720"/>
                                          </p:val>
                                        </p:tav>
                                        <p:tav tm="100000">
                                          <p:val>
                                            <p:fltVal val="0"/>
                                          </p:val>
                                        </p:tav>
                                      </p:tavLst>
                                    </p:anim>
                                    <p:anim calcmode="lin" valueType="num">
                                      <p:cBhvr>
                                        <p:cTn id="13" dur="3000" fill="hold"/>
                                        <p:tgtEl>
                                          <p:spTgt spid="5"/>
                                        </p:tgtEl>
                                        <p:attrNameLst>
                                          <p:attrName>ppt_h</p:attrName>
                                        </p:attrNameLst>
                                      </p:cBhvr>
                                      <p:tavLst>
                                        <p:tav tm="0">
                                          <p:val>
                                            <p:fltVal val="0"/>
                                          </p:val>
                                        </p:tav>
                                        <p:tav tm="100000">
                                          <p:val>
                                            <p:strVal val="#ppt_h"/>
                                          </p:val>
                                        </p:tav>
                                      </p:tavLst>
                                    </p:anim>
                                    <p:anim calcmode="lin" valueType="num">
                                      <p:cBhvr>
                                        <p:cTn id="14" dur="3000" fill="hold"/>
                                        <p:tgtEl>
                                          <p:spTgt spid="5"/>
                                        </p:tgtEl>
                                        <p:attrNameLst>
                                          <p:attrName>ppt_w</p:attrName>
                                        </p:attrNameLst>
                                      </p:cBhvr>
                                      <p:tavLst>
                                        <p:tav tm="0">
                                          <p:val>
                                            <p:fltVal val="0"/>
                                          </p:val>
                                        </p:tav>
                                        <p:tav tm="100000">
                                          <p:val>
                                            <p:strVal val="#ppt_w"/>
                                          </p:val>
                                        </p:tav>
                                      </p:tavLst>
                                    </p:anim>
                                  </p:childTnLst>
                                </p:cTn>
                              </p:par>
                            </p:childTnLst>
                          </p:cTn>
                        </p:par>
                        <p:par>
                          <p:cTn id="15" fill="hold">
                            <p:stCondLst>
                              <p:cond delay="3500"/>
                            </p:stCondLst>
                            <p:childTnLst>
                              <p:par>
                                <p:cTn id="16" presetID="26"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80">
                                          <p:stCondLst>
                                            <p:cond delay="0"/>
                                          </p:stCondLst>
                                        </p:cTn>
                                        <p:tgtEl>
                                          <p:spTgt spid="8"/>
                                        </p:tgtEl>
                                      </p:cBhvr>
                                    </p:animEffect>
                                    <p:anim calcmode="lin" valueType="num">
                                      <p:cBhvr>
                                        <p:cTn id="1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4" dur="26">
                                          <p:stCondLst>
                                            <p:cond delay="650"/>
                                          </p:stCondLst>
                                        </p:cTn>
                                        <p:tgtEl>
                                          <p:spTgt spid="8"/>
                                        </p:tgtEl>
                                      </p:cBhvr>
                                      <p:to x="100000" y="60000"/>
                                    </p:animScale>
                                    <p:animScale>
                                      <p:cBhvr>
                                        <p:cTn id="25" dur="166" decel="50000">
                                          <p:stCondLst>
                                            <p:cond delay="676"/>
                                          </p:stCondLst>
                                        </p:cTn>
                                        <p:tgtEl>
                                          <p:spTgt spid="8"/>
                                        </p:tgtEl>
                                      </p:cBhvr>
                                      <p:to x="100000" y="100000"/>
                                    </p:animScale>
                                    <p:animScale>
                                      <p:cBhvr>
                                        <p:cTn id="26" dur="26">
                                          <p:stCondLst>
                                            <p:cond delay="1312"/>
                                          </p:stCondLst>
                                        </p:cTn>
                                        <p:tgtEl>
                                          <p:spTgt spid="8"/>
                                        </p:tgtEl>
                                      </p:cBhvr>
                                      <p:to x="100000" y="80000"/>
                                    </p:animScale>
                                    <p:animScale>
                                      <p:cBhvr>
                                        <p:cTn id="27" dur="166" decel="50000">
                                          <p:stCondLst>
                                            <p:cond delay="1338"/>
                                          </p:stCondLst>
                                        </p:cTn>
                                        <p:tgtEl>
                                          <p:spTgt spid="8"/>
                                        </p:tgtEl>
                                      </p:cBhvr>
                                      <p:to x="100000" y="100000"/>
                                    </p:animScale>
                                    <p:animScale>
                                      <p:cBhvr>
                                        <p:cTn id="28" dur="26">
                                          <p:stCondLst>
                                            <p:cond delay="1642"/>
                                          </p:stCondLst>
                                        </p:cTn>
                                        <p:tgtEl>
                                          <p:spTgt spid="8"/>
                                        </p:tgtEl>
                                      </p:cBhvr>
                                      <p:to x="100000" y="90000"/>
                                    </p:animScale>
                                    <p:animScale>
                                      <p:cBhvr>
                                        <p:cTn id="29" dur="166" decel="50000">
                                          <p:stCondLst>
                                            <p:cond delay="1668"/>
                                          </p:stCondLst>
                                        </p:cTn>
                                        <p:tgtEl>
                                          <p:spTgt spid="8"/>
                                        </p:tgtEl>
                                      </p:cBhvr>
                                      <p:to x="100000" y="100000"/>
                                    </p:animScale>
                                    <p:animScale>
                                      <p:cBhvr>
                                        <p:cTn id="30" dur="26">
                                          <p:stCondLst>
                                            <p:cond delay="1808"/>
                                          </p:stCondLst>
                                        </p:cTn>
                                        <p:tgtEl>
                                          <p:spTgt spid="8"/>
                                        </p:tgtEl>
                                      </p:cBhvr>
                                      <p:to x="100000" y="95000"/>
                                    </p:animScale>
                                    <p:animScale>
                                      <p:cBhvr>
                                        <p:cTn id="31" dur="166" decel="50000">
                                          <p:stCondLst>
                                            <p:cond delay="1834"/>
                                          </p:stCondLst>
                                        </p:cTn>
                                        <p:tgtEl>
                                          <p:spTgt spid="8"/>
                                        </p:tgtEl>
                                      </p:cBhvr>
                                      <p:to x="100000" y="100000"/>
                                    </p:animScale>
                                  </p:childTnLst>
                                </p:cTn>
                              </p:par>
                            </p:childTnLst>
                          </p:cTn>
                        </p:par>
                        <p:par>
                          <p:cTn id="32" fill="hold">
                            <p:stCondLst>
                              <p:cond delay="5500"/>
                            </p:stCondLst>
                            <p:childTnLst>
                              <p:par>
                                <p:cTn id="33" presetID="26"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ES" dirty="0" smtClean="0"/>
              <a:t>EN </a:t>
            </a:r>
            <a:r>
              <a:rPr lang="es-ES" dirty="0" err="1" smtClean="0"/>
              <a:t>RESUM</a:t>
            </a:r>
            <a:r>
              <a:rPr lang="es-ES" dirty="0" smtClean="0"/>
              <a:t>:</a:t>
            </a:r>
            <a:endParaRPr lang="es-ES" dirty="0"/>
          </a:p>
        </p:txBody>
      </p:sp>
      <p:sp>
        <p:nvSpPr>
          <p:cNvPr id="23554" name="2 Marcador de contenido"/>
          <p:cNvSpPr>
            <a:spLocks noGrp="1"/>
          </p:cNvSpPr>
          <p:nvPr>
            <p:ph idx="1"/>
          </p:nvPr>
        </p:nvSpPr>
        <p:spPr/>
        <p:txBody>
          <a:bodyPr/>
          <a:lstStyle/>
          <a:p>
            <a:endParaRPr lang="es-ES" smtClean="0"/>
          </a:p>
        </p:txBody>
      </p:sp>
      <p:sp>
        <p:nvSpPr>
          <p:cNvPr id="4" name="3 Rectángulo"/>
          <p:cNvSpPr/>
          <p:nvPr/>
        </p:nvSpPr>
        <p:spPr>
          <a:xfrm>
            <a:off x="687769" y="2967334"/>
            <a:ext cx="7768473" cy="2261865"/>
          </a:xfrm>
          <a:prstGeom prst="rect">
            <a:avLst/>
          </a:prstGeom>
          <a:noFill/>
        </p:spPr>
        <p:txBody>
          <a:bodyPr wrap="none">
            <a:prstTxWarp prst="textCanUp">
              <a:avLst/>
            </a:prstTxWarp>
            <a:spAutoFit/>
          </a:bodyPr>
          <a:lstStyle/>
          <a:p>
            <a:pPr algn="ctr" fontAlgn="auto">
              <a:spcBef>
                <a:spcPts val="0"/>
              </a:spcBef>
              <a:spcAft>
                <a:spcPts val="0"/>
              </a:spcAft>
              <a:defRPr/>
            </a:pPr>
            <a:r>
              <a:rPr lang="es-ES" sz="5400" b="1" spc="200" dirty="0" err="1">
                <a:ln w="29210">
                  <a:solidFill>
                    <a:schemeClr val="accent3">
                      <a:tint val="10000"/>
                    </a:schemeClr>
                  </a:solidFill>
                </a:ln>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0"/>
                </a:gradFill>
                <a:effectLst>
                  <a:innerShdw blurRad="50800" dist="50800" dir="8100000">
                    <a:srgbClr val="7D7D7D">
                      <a:alpha val="73000"/>
                    </a:srgbClr>
                  </a:innerShdw>
                </a:effectLst>
                <a:latin typeface="Bauhaus 93" pitchFamily="82" charset="0"/>
              </a:rPr>
              <a:t>ANEM</a:t>
            </a:r>
            <a:r>
              <a:rPr lang="es-ES" sz="5400" b="1" spc="200" dirty="0">
                <a:ln w="29210">
                  <a:solidFill>
                    <a:schemeClr val="accent3">
                      <a:tint val="10000"/>
                    </a:schemeClr>
                  </a:solidFill>
                </a:ln>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0"/>
                </a:gradFill>
                <a:effectLst>
                  <a:innerShdw blurRad="50800" dist="50800" dir="8100000">
                    <a:srgbClr val="7D7D7D">
                      <a:alpha val="73000"/>
                    </a:srgbClr>
                  </a:innerShdw>
                </a:effectLst>
                <a:latin typeface="Bauhaus 93" pitchFamily="82" charset="0"/>
              </a:rPr>
              <a:t> EN LA </a:t>
            </a:r>
            <a:r>
              <a:rPr lang="es-ES" sz="5400" b="1" spc="200" dirty="0" err="1">
                <a:ln w="29210">
                  <a:solidFill>
                    <a:schemeClr val="accent3">
                      <a:tint val="10000"/>
                    </a:schemeClr>
                  </a:solidFill>
                </a:ln>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0"/>
                </a:gradFill>
                <a:effectLst>
                  <a:innerShdw blurRad="50800" dist="50800" dir="8100000">
                    <a:srgbClr val="7D7D7D">
                      <a:alpha val="73000"/>
                    </a:srgbClr>
                  </a:innerShdw>
                </a:effectLst>
                <a:latin typeface="Bauhaus 93" pitchFamily="82" charset="0"/>
              </a:rPr>
              <a:t>DIRECCIÓ</a:t>
            </a:r>
            <a:r>
              <a:rPr lang="es-ES" sz="5400" b="1" spc="200" dirty="0">
                <a:ln w="29210">
                  <a:solidFill>
                    <a:schemeClr val="accent3">
                      <a:tint val="10000"/>
                    </a:schemeClr>
                  </a:solidFill>
                </a:ln>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0"/>
                </a:gradFill>
                <a:effectLst>
                  <a:innerShdw blurRad="50800" dist="50800" dir="8100000">
                    <a:srgbClr val="7D7D7D">
                      <a:alpha val="73000"/>
                    </a:srgbClr>
                  </a:innerShdw>
                </a:effectLst>
                <a:latin typeface="Bauhaus 93" pitchFamily="82" charset="0"/>
              </a:rPr>
              <a:t> </a:t>
            </a:r>
          </a:p>
          <a:p>
            <a:pPr algn="ctr" fontAlgn="auto">
              <a:spcBef>
                <a:spcPts val="0"/>
              </a:spcBef>
              <a:spcAft>
                <a:spcPts val="0"/>
              </a:spcAft>
              <a:defRPr/>
            </a:pPr>
            <a:r>
              <a:rPr lang="es-ES" sz="5400" b="1" spc="200" dirty="0" err="1">
                <a:ln w="29210">
                  <a:solidFill>
                    <a:schemeClr val="accent3">
                      <a:tint val="10000"/>
                    </a:schemeClr>
                  </a:solidFill>
                </a:ln>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0"/>
                </a:gradFill>
                <a:effectLst>
                  <a:innerShdw blurRad="50800" dist="50800" dir="8100000">
                    <a:srgbClr val="7D7D7D">
                      <a:alpha val="73000"/>
                    </a:srgbClr>
                  </a:innerShdw>
                </a:effectLst>
                <a:latin typeface="Bauhaus 93" pitchFamily="82" charset="0"/>
              </a:rPr>
              <a:t>CONTRÀRIA</a:t>
            </a:r>
            <a:endParaRPr lang="es-ES" sz="5400" b="1" spc="200" dirty="0">
              <a:ln w="29210">
                <a:solidFill>
                  <a:schemeClr val="accent3">
                    <a:tint val="10000"/>
                  </a:schemeClr>
                </a:solidFill>
              </a:ln>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0"/>
              </a:gradFill>
              <a:effectLst>
                <a:innerShdw blurRad="50800" dist="50800" dir="8100000">
                  <a:srgbClr val="7D7D7D">
                    <a:alpha val="73000"/>
                  </a:srgbClr>
                </a:innerShdw>
              </a:effectLst>
              <a:latin typeface="Bauhaus 93"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ES" dirty="0" err="1" smtClean="0"/>
              <a:t>Conseqüència</a:t>
            </a:r>
            <a:r>
              <a:rPr lang="es-ES" dirty="0" smtClean="0"/>
              <a:t> de la pujada:</a:t>
            </a:r>
            <a:endParaRPr lang="es-ES" dirty="0"/>
          </a:p>
        </p:txBody>
      </p:sp>
      <p:sp>
        <p:nvSpPr>
          <p:cNvPr id="3" name="2 Marcador de contenido"/>
          <p:cNvSpPr>
            <a:spLocks noGrp="1"/>
          </p:cNvSpPr>
          <p:nvPr>
            <p:ph idx="1"/>
          </p:nvPr>
        </p:nvSpPr>
        <p:spPr/>
        <p:txBody>
          <a:bodyPr/>
          <a:lstStyle/>
          <a:p>
            <a:r>
              <a:rPr lang="ca-ES" smtClean="0"/>
              <a:t>Menys ús de les instal·lacions.</a:t>
            </a:r>
          </a:p>
          <a:p>
            <a:r>
              <a:rPr lang="ca-ES" smtClean="0"/>
              <a:t>Menys pràctica esportiva.</a:t>
            </a:r>
          </a:p>
          <a:p>
            <a:r>
              <a:rPr lang="ca-ES" smtClean="0"/>
              <a:t>Menys promoció de la salut.</a:t>
            </a:r>
          </a:p>
          <a:p>
            <a:r>
              <a:rPr lang="ca-ES" smtClean="0"/>
              <a:t>Més diferències socials.</a:t>
            </a:r>
          </a:p>
          <a:p>
            <a:r>
              <a:rPr lang="ca-ES" smtClean="0"/>
              <a:t>Més injustícia social.</a:t>
            </a:r>
          </a:p>
          <a:p>
            <a:r>
              <a:rPr lang="ca-ES" smtClean="0"/>
              <a:t>Repercuteix sobre tot en la gent amb poc poder adquisitiu (gent jove, per exemple)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4)">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4)">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4)">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4)">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4)">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fontAlgn="auto">
              <a:spcAft>
                <a:spcPts val="0"/>
              </a:spcAft>
              <a:defRPr/>
            </a:pPr>
            <a:r>
              <a:rPr lang="es-ES" dirty="0" err="1" smtClean="0"/>
              <a:t>EXEMPLE</a:t>
            </a:r>
            <a:r>
              <a:rPr lang="es-ES" dirty="0" smtClean="0"/>
              <a:t>: UN </a:t>
            </a:r>
            <a:r>
              <a:rPr lang="es-ES" dirty="0" err="1" smtClean="0"/>
              <a:t>CORREU</a:t>
            </a:r>
            <a:r>
              <a:rPr lang="es-ES" dirty="0" smtClean="0"/>
              <a:t> QUE </a:t>
            </a:r>
            <a:r>
              <a:rPr lang="es-ES" dirty="0" err="1" smtClean="0"/>
              <a:t>M’ENVIÀ</a:t>
            </a:r>
            <a:r>
              <a:rPr lang="es-ES" dirty="0" smtClean="0"/>
              <a:t> UN JOVE</a:t>
            </a:r>
            <a:endParaRPr lang="es-ES" dirty="0"/>
          </a:p>
        </p:txBody>
      </p:sp>
      <p:sp>
        <p:nvSpPr>
          <p:cNvPr id="3" name="2 Marcador de contenido"/>
          <p:cNvSpPr>
            <a:spLocks noGrp="1"/>
          </p:cNvSpPr>
          <p:nvPr>
            <p:ph idx="1"/>
          </p:nvPr>
        </p:nvSpPr>
        <p:spPr/>
        <p:txBody>
          <a:bodyPr>
            <a:normAutofit fontScale="55000" lnSpcReduction="20000"/>
          </a:bodyPr>
          <a:lstStyle/>
          <a:p>
            <a:pPr fontAlgn="auto">
              <a:spcAft>
                <a:spcPts val="0"/>
              </a:spcAft>
              <a:buFont typeface="Wingdings 2"/>
              <a:buNone/>
              <a:defRPr/>
            </a:pPr>
            <a:r>
              <a:rPr lang="es-ES" dirty="0" err="1" smtClean="0"/>
              <a:t>Els</a:t>
            </a:r>
            <a:r>
              <a:rPr lang="es-ES" dirty="0" smtClean="0"/>
              <a:t> </a:t>
            </a:r>
            <a:r>
              <a:rPr lang="es-ES" dirty="0" err="1" smtClean="0"/>
              <a:t>conters</a:t>
            </a:r>
            <a:r>
              <a:rPr lang="es-ES" dirty="0" smtClean="0"/>
              <a:t> per a </a:t>
            </a:r>
            <a:r>
              <a:rPr lang="es-ES" dirty="0" err="1" smtClean="0"/>
              <a:t>l'antiga</a:t>
            </a:r>
            <a:r>
              <a:rPr lang="es-ES" dirty="0" smtClean="0"/>
              <a:t> tarifa eren </a:t>
            </a:r>
            <a:r>
              <a:rPr lang="es-ES" dirty="0" err="1" smtClean="0"/>
              <a:t>els</a:t>
            </a:r>
            <a:r>
              <a:rPr lang="es-ES" dirty="0" smtClean="0"/>
              <a:t> </a:t>
            </a:r>
            <a:r>
              <a:rPr lang="es-ES" dirty="0" err="1" smtClean="0"/>
              <a:t>següents</a:t>
            </a:r>
            <a:r>
              <a:rPr lang="es-ES" dirty="0" smtClean="0"/>
              <a:t>: 2€ per 3 </a:t>
            </a:r>
            <a:r>
              <a:rPr lang="es-ES" dirty="0" err="1" smtClean="0"/>
              <a:t>partides</a:t>
            </a:r>
            <a:r>
              <a:rPr lang="es-ES" dirty="0" smtClean="0"/>
              <a:t> a la </a:t>
            </a:r>
            <a:r>
              <a:rPr lang="es-ES" dirty="0" err="1" smtClean="0"/>
              <a:t>setmana</a:t>
            </a:r>
            <a:r>
              <a:rPr lang="es-ES" dirty="0" smtClean="0"/>
              <a:t> per 4 </a:t>
            </a:r>
            <a:r>
              <a:rPr lang="es-ES" dirty="0" err="1" smtClean="0"/>
              <a:t>setmanes</a:t>
            </a:r>
            <a:r>
              <a:rPr lang="es-ES" dirty="0" smtClean="0"/>
              <a:t> al mes * 12 </a:t>
            </a:r>
            <a:r>
              <a:rPr lang="es-ES" dirty="0" err="1" smtClean="0"/>
              <a:t>mesos</a:t>
            </a:r>
            <a:r>
              <a:rPr lang="es-ES" dirty="0" smtClean="0"/>
              <a:t> a </a:t>
            </a:r>
            <a:r>
              <a:rPr lang="es-ES" dirty="0" err="1" smtClean="0"/>
              <a:t>l'any</a:t>
            </a:r>
            <a:r>
              <a:rPr lang="es-ES" dirty="0" smtClean="0"/>
              <a:t> un total de 288€/</a:t>
            </a:r>
            <a:r>
              <a:rPr lang="es-ES" dirty="0" err="1" smtClean="0"/>
              <a:t>any</a:t>
            </a:r>
            <a:r>
              <a:rPr lang="es-ES" dirty="0" smtClean="0"/>
              <a:t> cada persona.</a:t>
            </a:r>
          </a:p>
          <a:p>
            <a:pPr fontAlgn="auto">
              <a:spcAft>
                <a:spcPts val="0"/>
              </a:spcAft>
              <a:buFont typeface="Wingdings 2"/>
              <a:buNone/>
              <a:defRPr/>
            </a:pPr>
            <a:endParaRPr lang="es-ES" dirty="0" smtClean="0"/>
          </a:p>
          <a:p>
            <a:pPr fontAlgn="auto">
              <a:spcAft>
                <a:spcPts val="0"/>
              </a:spcAft>
              <a:buFont typeface="Wingdings 2"/>
              <a:buNone/>
              <a:defRPr/>
            </a:pPr>
            <a:r>
              <a:rPr lang="es-ES" dirty="0" err="1" smtClean="0"/>
              <a:t>Amb</a:t>
            </a:r>
            <a:r>
              <a:rPr lang="es-ES" dirty="0" smtClean="0"/>
              <a:t> la nova tarifa i </a:t>
            </a:r>
            <a:r>
              <a:rPr lang="es-ES" dirty="0" err="1" smtClean="0"/>
              <a:t>sent</a:t>
            </a:r>
            <a:r>
              <a:rPr lang="es-ES" dirty="0" smtClean="0"/>
              <a:t> "</a:t>
            </a:r>
            <a:r>
              <a:rPr lang="es-ES" dirty="0" err="1" smtClean="0"/>
              <a:t>soci</a:t>
            </a:r>
            <a:r>
              <a:rPr lang="es-ES" dirty="0" smtClean="0"/>
              <a:t>" </a:t>
            </a:r>
            <a:r>
              <a:rPr lang="es-ES" dirty="0" err="1" smtClean="0"/>
              <a:t>són</a:t>
            </a:r>
            <a:r>
              <a:rPr lang="es-ES" dirty="0" smtClean="0"/>
              <a:t>: 3€ per 3 </a:t>
            </a:r>
            <a:r>
              <a:rPr lang="es-ES" dirty="0" err="1" smtClean="0"/>
              <a:t>partides</a:t>
            </a:r>
            <a:r>
              <a:rPr lang="es-ES" dirty="0" smtClean="0"/>
              <a:t> a la </a:t>
            </a:r>
            <a:r>
              <a:rPr lang="es-ES" dirty="0" err="1" smtClean="0"/>
              <a:t>setmana</a:t>
            </a:r>
            <a:r>
              <a:rPr lang="es-ES" dirty="0" smtClean="0"/>
              <a:t> per 4 </a:t>
            </a:r>
            <a:r>
              <a:rPr lang="es-ES" dirty="0" err="1" smtClean="0"/>
              <a:t>setmanes</a:t>
            </a:r>
            <a:r>
              <a:rPr lang="es-ES" dirty="0" smtClean="0"/>
              <a:t> al mes * 12 </a:t>
            </a:r>
            <a:r>
              <a:rPr lang="es-ES" dirty="0" err="1" smtClean="0"/>
              <a:t>mesos</a:t>
            </a:r>
            <a:r>
              <a:rPr lang="es-ES" dirty="0" smtClean="0"/>
              <a:t> a </a:t>
            </a:r>
            <a:r>
              <a:rPr lang="es-ES" dirty="0" err="1" smtClean="0"/>
              <a:t>l'any</a:t>
            </a:r>
            <a:r>
              <a:rPr lang="es-ES" dirty="0" smtClean="0"/>
              <a:t> un total de 432€/</a:t>
            </a:r>
            <a:r>
              <a:rPr lang="es-ES" dirty="0" err="1" smtClean="0"/>
              <a:t>any</a:t>
            </a:r>
            <a:r>
              <a:rPr lang="es-ES" dirty="0" smtClean="0"/>
              <a:t> + 10€ de </a:t>
            </a:r>
            <a:r>
              <a:rPr lang="es-ES" dirty="0" err="1" smtClean="0"/>
              <a:t>quota</a:t>
            </a:r>
            <a:r>
              <a:rPr lang="es-ES" dirty="0" smtClean="0"/>
              <a:t> anual cada persona.</a:t>
            </a:r>
          </a:p>
          <a:p>
            <a:pPr fontAlgn="auto">
              <a:spcAft>
                <a:spcPts val="0"/>
              </a:spcAft>
              <a:buFont typeface="Wingdings 2"/>
              <a:buNone/>
              <a:defRPr/>
            </a:pPr>
            <a:endParaRPr lang="es-ES" dirty="0" smtClean="0"/>
          </a:p>
          <a:p>
            <a:pPr fontAlgn="auto">
              <a:spcAft>
                <a:spcPts val="0"/>
              </a:spcAft>
              <a:buFont typeface="Wingdings 2"/>
              <a:buNone/>
              <a:defRPr/>
            </a:pPr>
            <a:r>
              <a:rPr lang="es-ES" dirty="0" err="1" smtClean="0"/>
              <a:t>Amb</a:t>
            </a:r>
            <a:r>
              <a:rPr lang="es-ES" dirty="0" smtClean="0"/>
              <a:t> la nova tarifa i </a:t>
            </a:r>
            <a:r>
              <a:rPr lang="es-ES" dirty="0" err="1" smtClean="0"/>
              <a:t>sense</a:t>
            </a:r>
            <a:r>
              <a:rPr lang="es-ES" dirty="0" smtClean="0"/>
              <a:t> ser "</a:t>
            </a:r>
            <a:r>
              <a:rPr lang="es-ES" dirty="0" err="1" smtClean="0"/>
              <a:t>soci</a:t>
            </a:r>
            <a:r>
              <a:rPr lang="es-ES" dirty="0" smtClean="0"/>
              <a:t>" </a:t>
            </a:r>
            <a:r>
              <a:rPr lang="es-ES" dirty="0" err="1" smtClean="0"/>
              <a:t>són</a:t>
            </a:r>
            <a:r>
              <a:rPr lang="es-ES" dirty="0" smtClean="0"/>
              <a:t>: 5€ per 3 </a:t>
            </a:r>
            <a:r>
              <a:rPr lang="es-ES" dirty="0" err="1" smtClean="0"/>
              <a:t>partides</a:t>
            </a:r>
            <a:r>
              <a:rPr lang="es-ES" dirty="0" smtClean="0"/>
              <a:t> a la </a:t>
            </a:r>
            <a:r>
              <a:rPr lang="es-ES" dirty="0" err="1" smtClean="0"/>
              <a:t>setmana</a:t>
            </a:r>
            <a:r>
              <a:rPr lang="es-ES" dirty="0" smtClean="0"/>
              <a:t> per 4 </a:t>
            </a:r>
            <a:r>
              <a:rPr lang="es-ES" dirty="0" err="1" smtClean="0"/>
              <a:t>setmanes</a:t>
            </a:r>
            <a:r>
              <a:rPr lang="es-ES" dirty="0" smtClean="0"/>
              <a:t> al mes * 12 </a:t>
            </a:r>
            <a:r>
              <a:rPr lang="es-ES" dirty="0" err="1" smtClean="0"/>
              <a:t>mesos</a:t>
            </a:r>
            <a:r>
              <a:rPr lang="es-ES" dirty="0" smtClean="0"/>
              <a:t> a </a:t>
            </a:r>
            <a:r>
              <a:rPr lang="es-ES" dirty="0" err="1" smtClean="0"/>
              <a:t>l'any</a:t>
            </a:r>
            <a:r>
              <a:rPr lang="es-ES" dirty="0" smtClean="0"/>
              <a:t> un total de 720€/</a:t>
            </a:r>
            <a:r>
              <a:rPr lang="es-ES" dirty="0" err="1" smtClean="0"/>
              <a:t>any</a:t>
            </a:r>
            <a:r>
              <a:rPr lang="es-ES" dirty="0" smtClean="0"/>
              <a:t> cada persona. Esta última </a:t>
            </a:r>
            <a:r>
              <a:rPr lang="es-ES" dirty="0" err="1" smtClean="0"/>
              <a:t>opció</a:t>
            </a:r>
            <a:r>
              <a:rPr lang="es-ES" dirty="0" smtClean="0"/>
              <a:t> </a:t>
            </a:r>
            <a:r>
              <a:rPr lang="es-ES" dirty="0" err="1" smtClean="0"/>
              <a:t>està</a:t>
            </a:r>
            <a:r>
              <a:rPr lang="es-ES" dirty="0" smtClean="0"/>
              <a:t> </a:t>
            </a:r>
            <a:r>
              <a:rPr lang="es-ES" dirty="0" err="1" smtClean="0"/>
              <a:t>clar</a:t>
            </a:r>
            <a:r>
              <a:rPr lang="es-ES" dirty="0" smtClean="0"/>
              <a:t> que no </a:t>
            </a:r>
            <a:r>
              <a:rPr lang="es-ES" dirty="0" err="1" smtClean="0"/>
              <a:t>crec</a:t>
            </a:r>
            <a:r>
              <a:rPr lang="es-ES" dirty="0" smtClean="0"/>
              <a:t> que la faja </a:t>
            </a:r>
            <a:r>
              <a:rPr lang="es-ES" dirty="0" err="1" smtClean="0"/>
              <a:t>cap</a:t>
            </a:r>
            <a:r>
              <a:rPr lang="es-ES" dirty="0" smtClean="0"/>
              <a:t> persona </a:t>
            </a:r>
            <a:r>
              <a:rPr lang="es-ES" dirty="0" err="1" smtClean="0"/>
              <a:t>ja</a:t>
            </a:r>
            <a:r>
              <a:rPr lang="es-ES" dirty="0" smtClean="0"/>
              <a:t> que </a:t>
            </a:r>
            <a:r>
              <a:rPr lang="es-ES" dirty="0" err="1" smtClean="0"/>
              <a:t>abans</a:t>
            </a:r>
            <a:r>
              <a:rPr lang="es-ES" dirty="0" smtClean="0"/>
              <a:t> es </a:t>
            </a:r>
            <a:r>
              <a:rPr lang="es-ES" dirty="0" err="1" smtClean="0"/>
              <a:t>faria</a:t>
            </a:r>
            <a:r>
              <a:rPr lang="es-ES" dirty="0" smtClean="0"/>
              <a:t> "</a:t>
            </a:r>
            <a:r>
              <a:rPr lang="es-ES" dirty="0" err="1" smtClean="0"/>
              <a:t>soci</a:t>
            </a:r>
            <a:r>
              <a:rPr lang="es-ES" dirty="0" smtClean="0"/>
              <a:t>" per no pagar </a:t>
            </a:r>
            <a:r>
              <a:rPr lang="es-ES" dirty="0" err="1" smtClean="0"/>
              <a:t>eixa</a:t>
            </a:r>
            <a:r>
              <a:rPr lang="es-ES" dirty="0" smtClean="0"/>
              <a:t> </a:t>
            </a:r>
            <a:r>
              <a:rPr lang="es-ES" dirty="0" err="1" smtClean="0"/>
              <a:t>exageració</a:t>
            </a:r>
            <a:r>
              <a:rPr lang="es-ES" dirty="0" smtClean="0"/>
              <a:t>.</a:t>
            </a:r>
          </a:p>
          <a:p>
            <a:pPr fontAlgn="auto">
              <a:spcAft>
                <a:spcPts val="0"/>
              </a:spcAft>
              <a:buFont typeface="Wingdings 2"/>
              <a:buNone/>
              <a:defRPr/>
            </a:pPr>
            <a:endParaRPr lang="es-ES" dirty="0" smtClean="0"/>
          </a:p>
          <a:p>
            <a:pPr fontAlgn="auto">
              <a:spcAft>
                <a:spcPts val="0"/>
              </a:spcAft>
              <a:buFont typeface="Wingdings 2"/>
              <a:buNone/>
              <a:defRPr/>
            </a:pPr>
            <a:r>
              <a:rPr lang="es-ES" dirty="0" smtClean="0"/>
              <a:t>Per un </a:t>
            </a:r>
            <a:r>
              <a:rPr lang="es-ES" dirty="0" err="1" smtClean="0"/>
              <a:t>altra</a:t>
            </a:r>
            <a:r>
              <a:rPr lang="es-ES" dirty="0" smtClean="0"/>
              <a:t> banda, a </a:t>
            </a:r>
            <a:r>
              <a:rPr lang="es-ES" dirty="0" err="1" smtClean="0"/>
              <a:t>Alzira</a:t>
            </a:r>
            <a:r>
              <a:rPr lang="es-ES" dirty="0" smtClean="0"/>
              <a:t>, la </a:t>
            </a:r>
            <a:r>
              <a:rPr lang="es-ES" dirty="0" err="1" smtClean="0"/>
              <a:t>lliga</a:t>
            </a:r>
            <a:r>
              <a:rPr lang="es-ES" dirty="0" smtClean="0"/>
              <a:t> que </a:t>
            </a:r>
            <a:r>
              <a:rPr lang="es-ES" dirty="0" err="1" smtClean="0"/>
              <a:t>jugue</a:t>
            </a:r>
            <a:r>
              <a:rPr lang="es-ES" dirty="0" smtClean="0"/>
              <a:t> </a:t>
            </a:r>
            <a:r>
              <a:rPr lang="es-ES" dirty="0" err="1" smtClean="0"/>
              <a:t>és</a:t>
            </a:r>
            <a:r>
              <a:rPr lang="es-ES" dirty="0" smtClean="0"/>
              <a:t> la de un club </a:t>
            </a:r>
            <a:r>
              <a:rPr lang="es-ES" dirty="0" err="1" smtClean="0"/>
              <a:t>privat</a:t>
            </a:r>
            <a:r>
              <a:rPr lang="es-ES" dirty="0" smtClean="0"/>
              <a:t> (</a:t>
            </a:r>
            <a:r>
              <a:rPr lang="es-ES" dirty="0" err="1" smtClean="0"/>
              <a:t>Tenisquash</a:t>
            </a:r>
            <a:r>
              <a:rPr lang="es-ES" dirty="0" smtClean="0"/>
              <a:t> </a:t>
            </a:r>
            <a:r>
              <a:rPr lang="es-ES" dirty="0" err="1" smtClean="0"/>
              <a:t>d'Alzira</a:t>
            </a:r>
            <a:r>
              <a:rPr lang="es-ES" dirty="0" smtClean="0"/>
              <a:t>). Allí si </a:t>
            </a:r>
            <a:r>
              <a:rPr lang="es-ES" dirty="0" err="1" smtClean="0"/>
              <a:t>dius</a:t>
            </a:r>
            <a:r>
              <a:rPr lang="es-ES" dirty="0" smtClean="0"/>
              <a:t> que eres d'Algemesí les pistes en </a:t>
            </a:r>
            <a:r>
              <a:rPr lang="es-ES" dirty="0" err="1" smtClean="0"/>
              <a:t>lloc</a:t>
            </a:r>
            <a:r>
              <a:rPr lang="es-ES" dirty="0" smtClean="0"/>
              <a:t> de ser a 12€/h, son a 8€/h i son pistes que sí que </a:t>
            </a:r>
            <a:r>
              <a:rPr lang="es-ES" dirty="0" err="1" smtClean="0"/>
              <a:t>tenen</a:t>
            </a:r>
            <a:r>
              <a:rPr lang="es-ES" dirty="0" smtClean="0"/>
              <a:t> un bon </a:t>
            </a:r>
            <a:r>
              <a:rPr lang="es-ES" dirty="0" err="1" smtClean="0"/>
              <a:t>manteniment</a:t>
            </a:r>
            <a:r>
              <a:rPr lang="es-ES" dirty="0" smtClean="0"/>
              <a:t> i </a:t>
            </a:r>
            <a:r>
              <a:rPr lang="es-ES" dirty="0" err="1" smtClean="0"/>
              <a:t>molt</a:t>
            </a:r>
            <a:r>
              <a:rPr lang="es-ES" dirty="0" smtClean="0"/>
              <a:t> </a:t>
            </a:r>
            <a:r>
              <a:rPr lang="es-ES" dirty="0" err="1" smtClean="0"/>
              <a:t>millors</a:t>
            </a:r>
            <a:r>
              <a:rPr lang="es-ES" dirty="0" smtClean="0"/>
              <a:t> que les que </a:t>
            </a:r>
            <a:r>
              <a:rPr lang="es-ES" dirty="0" err="1" smtClean="0"/>
              <a:t>ací</a:t>
            </a:r>
            <a:r>
              <a:rPr lang="es-ES" dirty="0" smtClean="0"/>
              <a:t> </a:t>
            </a:r>
            <a:r>
              <a:rPr lang="es-ES" dirty="0" err="1" smtClean="0"/>
              <a:t>tenim</a:t>
            </a:r>
            <a:r>
              <a:rPr lang="es-ES" dirty="0" smtClean="0"/>
              <a:t> i </a:t>
            </a:r>
            <a:r>
              <a:rPr lang="es-ES" dirty="0" err="1" smtClean="0"/>
              <a:t>parlant</a:t>
            </a:r>
            <a:r>
              <a:rPr lang="es-ES" dirty="0" smtClean="0"/>
              <a:t> de que si son dos persones les que </a:t>
            </a:r>
            <a:r>
              <a:rPr lang="es-ES" dirty="0" err="1" smtClean="0"/>
              <a:t>juguen</a:t>
            </a:r>
            <a:r>
              <a:rPr lang="es-ES" dirty="0" smtClean="0"/>
              <a:t>, pagar entre 3 o 4 euros per jugar </a:t>
            </a:r>
            <a:r>
              <a:rPr lang="es-ES" dirty="0" err="1" smtClean="0"/>
              <a:t>amb</a:t>
            </a:r>
            <a:r>
              <a:rPr lang="es-ES" dirty="0" smtClean="0"/>
              <a:t> </a:t>
            </a:r>
            <a:r>
              <a:rPr lang="es-ES" dirty="0" err="1" smtClean="0"/>
              <a:t>millor</a:t>
            </a:r>
            <a:r>
              <a:rPr lang="es-ES" dirty="0" smtClean="0"/>
              <a:t> pistes i asegurar-te de no aplegar a casa </a:t>
            </a:r>
            <a:r>
              <a:rPr lang="es-ES" dirty="0" err="1" smtClean="0"/>
              <a:t>sense</a:t>
            </a:r>
            <a:r>
              <a:rPr lang="es-ES" dirty="0" smtClean="0"/>
              <a:t> </a:t>
            </a:r>
            <a:r>
              <a:rPr lang="es-ES" dirty="0" err="1" smtClean="0"/>
              <a:t>cap</a:t>
            </a:r>
            <a:r>
              <a:rPr lang="es-ES" dirty="0" smtClean="0"/>
              <a:t> rascada </a:t>
            </a:r>
            <a:r>
              <a:rPr lang="es-ES" dirty="0" err="1" smtClean="0"/>
              <a:t>als</a:t>
            </a:r>
            <a:r>
              <a:rPr lang="es-ES" dirty="0" smtClean="0"/>
              <a:t> </a:t>
            </a:r>
            <a:r>
              <a:rPr lang="es-ES" dirty="0" err="1" smtClean="0"/>
              <a:t>genolls</a:t>
            </a:r>
            <a:r>
              <a:rPr lang="es-ES" dirty="0" smtClean="0"/>
              <a:t> per </a:t>
            </a:r>
            <a:r>
              <a:rPr lang="es-ES" dirty="0" err="1" smtClean="0"/>
              <a:t>haver</a:t>
            </a:r>
            <a:r>
              <a:rPr lang="es-ES" dirty="0" smtClean="0"/>
              <a:t>-te </a:t>
            </a:r>
            <a:r>
              <a:rPr lang="es-ES" dirty="0" err="1" smtClean="0"/>
              <a:t>esbarat</a:t>
            </a:r>
            <a:r>
              <a:rPr lang="es-ES" dirty="0" smtClean="0"/>
              <a:t>, es un </a:t>
            </a:r>
            <a:r>
              <a:rPr lang="es-ES" dirty="0" err="1" smtClean="0"/>
              <a:t>punt</a:t>
            </a:r>
            <a:r>
              <a:rPr lang="es-ES" dirty="0" smtClean="0"/>
              <a:t> </a:t>
            </a:r>
            <a:r>
              <a:rPr lang="es-ES" dirty="0" err="1" smtClean="0"/>
              <a:t>d'inflexió</a:t>
            </a:r>
            <a:r>
              <a:rPr lang="es-ES" dirty="0" smtClean="0"/>
              <a:t> </a:t>
            </a:r>
            <a:r>
              <a:rPr lang="es-ES" dirty="0" err="1" smtClean="0"/>
              <a:t>important</a:t>
            </a:r>
            <a:r>
              <a:rPr lang="es-ES" dirty="0" smtClean="0"/>
              <a:t>.</a:t>
            </a:r>
          </a:p>
          <a:p>
            <a:pPr fontAlgn="auto">
              <a:spcAft>
                <a:spcPts val="0"/>
              </a:spcAft>
              <a:buFont typeface="Wingdings 2"/>
              <a:buNone/>
              <a:defRPr/>
            </a:pP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heckerboard(across)">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fontAlgn="auto">
              <a:spcAft>
                <a:spcPts val="0"/>
              </a:spcAft>
              <a:defRPr/>
            </a:pPr>
            <a:r>
              <a:rPr lang="es-ES" dirty="0" err="1" smtClean="0"/>
              <a:t>EXEMPLE</a:t>
            </a:r>
            <a:r>
              <a:rPr lang="es-ES" dirty="0" smtClean="0"/>
              <a:t>: UN </a:t>
            </a:r>
            <a:r>
              <a:rPr lang="es-ES" dirty="0" err="1" smtClean="0"/>
              <a:t>CORREU</a:t>
            </a:r>
            <a:r>
              <a:rPr lang="es-ES" dirty="0" smtClean="0"/>
              <a:t> QUE </a:t>
            </a:r>
            <a:r>
              <a:rPr lang="es-ES" dirty="0" err="1" smtClean="0"/>
              <a:t>M’ENVIÀ</a:t>
            </a:r>
            <a:r>
              <a:rPr lang="es-ES" dirty="0" smtClean="0"/>
              <a:t> UN JOVE</a:t>
            </a:r>
            <a:endParaRPr lang="es-ES" dirty="0"/>
          </a:p>
        </p:txBody>
      </p:sp>
      <p:sp>
        <p:nvSpPr>
          <p:cNvPr id="3" name="2 Marcador de contenido"/>
          <p:cNvSpPr>
            <a:spLocks noGrp="1"/>
          </p:cNvSpPr>
          <p:nvPr>
            <p:ph idx="1"/>
          </p:nvPr>
        </p:nvSpPr>
        <p:spPr/>
        <p:txBody>
          <a:bodyPr/>
          <a:lstStyle/>
          <a:p>
            <a:pPr>
              <a:buFont typeface="Wingdings 2" pitchFamily="18" charset="2"/>
              <a:buNone/>
            </a:pPr>
            <a:r>
              <a:rPr lang="es-ES" sz="1600" smtClean="0"/>
              <a:t>Ací en el poble, una de les grans inversions que s'han fet, ha sigut a la pista d'atletisme en el que a esport afecta. Si la cosa es fa per la gent que ve de fora, i els que venen de fora, al que venen ací es a correr i a fer ús de la pista d'atletisme... Just això és l'unic per el que no es paga, estem igual. No estic diguent ni molt menys que vuiga que paguen. Totalment al contrari, és per demostrar una incongruència més.</a:t>
            </a:r>
          </a:p>
          <a:p>
            <a:pPr>
              <a:buFont typeface="Wingdings 2" pitchFamily="18" charset="2"/>
              <a:buNone/>
            </a:pPr>
            <a:endParaRPr lang="es-ES" sz="1600" smtClean="0"/>
          </a:p>
          <a:p>
            <a:pPr>
              <a:buFont typeface="Wingdings 2" pitchFamily="18" charset="2"/>
              <a:buNone/>
            </a:pPr>
            <a:r>
              <a:rPr lang="es-ES" sz="1600" smtClean="0"/>
              <a:t>Diners del poble per a pagar els seus desfases.</a:t>
            </a:r>
          </a:p>
          <a:p>
            <a:pPr>
              <a:buFont typeface="Wingdings 2" pitchFamily="18" charset="2"/>
              <a:buNone/>
            </a:pPr>
            <a:r>
              <a:rPr lang="es-ES" sz="1600" smtClean="0"/>
              <a:t/>
            </a:r>
            <a:br>
              <a:rPr lang="es-ES" sz="1600" smtClean="0"/>
            </a:br>
            <a:endParaRPr lang="es-ES" sz="1600" smtClean="0"/>
          </a:p>
          <a:p>
            <a:pPr>
              <a:buFont typeface="Wingdings 2" pitchFamily="18" charset="2"/>
              <a:buNone/>
            </a:pPr>
            <a:r>
              <a:rPr lang="es-ES" sz="1600" smtClean="0"/>
              <a:t>Una més sobre diferencia entre llocs privats i públics, podem vore'l a les pistes de padel. Ix més barat jugar en les privades que en la nova d'ací del poble. Està al mateix preu o inclús més car. Més car perque si al matí no es fa la tarifa reduida i en els llocs privats si que ho fan, ja és més car.</a:t>
            </a:r>
          </a:p>
          <a:p>
            <a:pPr>
              <a:buFont typeface="Wingdings 2" pitchFamily="18" charset="2"/>
              <a:buNone/>
            </a:pPr>
            <a:r>
              <a:rPr lang="es-ES" sz="1600" smtClean="0"/>
              <a:t/>
            </a:r>
            <a:br>
              <a:rPr lang="es-ES" sz="1600" smtClean="0"/>
            </a:br>
            <a:endParaRPr lang="es-ES" sz="1600" smtClean="0"/>
          </a:p>
          <a:p>
            <a:pPr>
              <a:buFont typeface="Wingdings 2" pitchFamily="18" charset="2"/>
              <a:buNone/>
            </a:pPr>
            <a:r>
              <a:rPr lang="es-ES" sz="1600" smtClean="0"/>
              <a:t>Sense anar més lluny al poliesportiu de Cullera l'alquiler de les pistes (tenis, frontó, paddel...), tenen una tarifa plana, siga la que siga, és a 3€ l'hora. És molt més barat que al poliesportiu d'ací. Crec que les de futbet i futbol7 tenene un preu un poc més elevat pero ni sombra del que tenen ací.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heckerboard(across)">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heckerboard(across)">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fontAlgn="auto">
              <a:spcAft>
                <a:spcPts val="0"/>
              </a:spcAft>
              <a:defRPr/>
            </a:pPr>
            <a:r>
              <a:rPr lang="es-ES" dirty="0" err="1" smtClean="0"/>
              <a:t>PERÒ</a:t>
            </a:r>
            <a:r>
              <a:rPr lang="es-ES" dirty="0" smtClean="0"/>
              <a:t> PER </a:t>
            </a:r>
            <a:r>
              <a:rPr lang="es-ES" dirty="0" err="1" smtClean="0"/>
              <a:t>QUÈ</a:t>
            </a:r>
            <a:r>
              <a:rPr lang="es-ES" dirty="0" smtClean="0"/>
              <a:t> HO </a:t>
            </a:r>
            <a:r>
              <a:rPr lang="es-ES" dirty="0" err="1" smtClean="0"/>
              <a:t>PUGEN</a:t>
            </a:r>
            <a:r>
              <a:rPr lang="es-ES" dirty="0" smtClean="0"/>
              <a:t>?</a:t>
            </a:r>
            <a:br>
              <a:rPr lang="es-ES" dirty="0" smtClean="0"/>
            </a:br>
            <a:r>
              <a:rPr lang="es-ES" dirty="0" smtClean="0"/>
              <a:t>Extractes de </a:t>
            </a:r>
            <a:r>
              <a:rPr lang="es-ES" dirty="0" err="1" smtClean="0"/>
              <a:t>l’acta</a:t>
            </a:r>
            <a:r>
              <a:rPr lang="es-ES" dirty="0" smtClean="0"/>
              <a:t> del </a:t>
            </a:r>
            <a:r>
              <a:rPr lang="es-ES" dirty="0" err="1" smtClean="0"/>
              <a:t>plenari</a:t>
            </a:r>
            <a:endParaRPr lang="es-ES" dirty="0"/>
          </a:p>
        </p:txBody>
      </p:sp>
      <p:sp>
        <p:nvSpPr>
          <p:cNvPr id="3" name="2 Marcador de contenido"/>
          <p:cNvSpPr>
            <a:spLocks noGrp="1"/>
          </p:cNvSpPr>
          <p:nvPr>
            <p:ph idx="1"/>
          </p:nvPr>
        </p:nvSpPr>
        <p:spPr/>
        <p:txBody>
          <a:bodyPr>
            <a:normAutofit/>
          </a:bodyPr>
          <a:lstStyle/>
          <a:p>
            <a:pPr algn="just">
              <a:lnSpc>
                <a:spcPct val="90000"/>
              </a:lnSpc>
              <a:buFont typeface="Wingdings 2" pitchFamily="18" charset="2"/>
              <a:buNone/>
            </a:pPr>
            <a:r>
              <a:rPr lang="es-ES" sz="2000" b="1" smtClean="0"/>
              <a:t>1) </a:t>
            </a:r>
            <a:r>
              <a:rPr lang="ca-ES" sz="2000" smtClean="0"/>
              <a:t>La Sra. Castell, del grup Popular, considera que hi ha motius que fan necessària esta regulació en esta ordenança i </a:t>
            </a:r>
            <a:r>
              <a:rPr lang="ca-ES" sz="2000" b="1" smtClean="0"/>
              <a:t>no obeeix a l’interès recaptatori</a:t>
            </a:r>
            <a:r>
              <a:rPr lang="ca-ES" sz="2000" smtClean="0"/>
              <a:t>. És necessària una regulació perquè hi ha una </a:t>
            </a:r>
            <a:r>
              <a:rPr lang="ca-ES" sz="2000" b="1" smtClean="0"/>
              <a:t>utilització massiva d’instal·lacions del poliesportiu</a:t>
            </a:r>
            <a:r>
              <a:rPr lang="ca-ES" sz="2000" smtClean="0"/>
              <a:t>, que no estan referides a la pràctica de l’esport, com són els vestuaris, les dutxes, etc.</a:t>
            </a:r>
          </a:p>
          <a:p>
            <a:pPr algn="just">
              <a:lnSpc>
                <a:spcPct val="90000"/>
              </a:lnSpc>
              <a:buFont typeface="Wingdings 2" pitchFamily="18" charset="2"/>
              <a:buNone/>
            </a:pPr>
            <a:endParaRPr lang="ca-ES" sz="2000" smtClean="0"/>
          </a:p>
          <a:p>
            <a:pPr algn="just">
              <a:lnSpc>
                <a:spcPct val="90000"/>
              </a:lnSpc>
              <a:buFont typeface="Wingdings 2" pitchFamily="18" charset="2"/>
              <a:buNone/>
            </a:pPr>
            <a:r>
              <a:rPr lang="ca-ES" sz="2000" b="1" smtClean="0"/>
              <a:t>CONTRAARGUMENT 1</a:t>
            </a:r>
            <a:r>
              <a:rPr lang="ca-ES" sz="2000" smtClean="0"/>
              <a:t>: Aquest argument resulta incoherent. En primer lloc perquè que siga massiu és més que dubtable, però en tot cas cal actuar sobre els « no esportistes», no sobre els que fan esport.</a:t>
            </a:r>
          </a:p>
          <a:p>
            <a:pPr>
              <a:lnSpc>
                <a:spcPct val="90000"/>
              </a:lnSpc>
              <a:buFont typeface="Wingdings 2" pitchFamily="18" charset="2"/>
              <a:buNone/>
            </a:pPr>
            <a:r>
              <a:rPr lang="ca-ES" sz="2400" b="1" smtClean="0"/>
              <a:t>2) </a:t>
            </a:r>
            <a:r>
              <a:rPr lang="ca-ES" sz="2000" b="1" smtClean="0"/>
              <a:t>No és l’interès recaptatori </a:t>
            </a:r>
            <a:r>
              <a:rPr lang="ca-ES" sz="2000" smtClean="0"/>
              <a:t>el que els mou sinó que el </a:t>
            </a:r>
            <a:r>
              <a:rPr lang="ca-ES" sz="2000" b="1" smtClean="0"/>
              <a:t>poliesportiu estiga a l’abast de tots</a:t>
            </a:r>
            <a:r>
              <a:rPr lang="ca-ES" sz="2000" smtClean="0"/>
              <a:t>, amb les millors instal·lacions i donar servei al ciutadà.</a:t>
            </a:r>
          </a:p>
          <a:p>
            <a:pPr>
              <a:lnSpc>
                <a:spcPct val="90000"/>
              </a:lnSpc>
              <a:buFont typeface="Wingdings 2" pitchFamily="18" charset="2"/>
              <a:buNone/>
            </a:pPr>
            <a:endParaRPr lang="ca-ES" sz="2000" smtClean="0"/>
          </a:p>
          <a:p>
            <a:pPr algn="just">
              <a:lnSpc>
                <a:spcPct val="90000"/>
              </a:lnSpc>
              <a:buFont typeface="Wingdings 2" pitchFamily="18" charset="2"/>
              <a:buNone/>
            </a:pPr>
            <a:r>
              <a:rPr lang="ca-ES" sz="2000" b="1" smtClean="0"/>
              <a:t>CONTRAARGUMENT 2</a:t>
            </a:r>
            <a:r>
              <a:rPr lang="ca-ES" sz="2000" smtClean="0"/>
              <a:t>: Augment dels preus i posar una quota anual no és posar-lo a l’abast de tots, sinó tot el contrari desincentivar el seu ús.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fontAlgn="auto">
              <a:spcAft>
                <a:spcPts val="0"/>
              </a:spcAft>
              <a:defRPr/>
            </a:pPr>
            <a:r>
              <a:rPr lang="es-ES" dirty="0" err="1" smtClean="0"/>
              <a:t>PERÒ</a:t>
            </a:r>
            <a:r>
              <a:rPr lang="es-ES" dirty="0" smtClean="0"/>
              <a:t> PER </a:t>
            </a:r>
            <a:r>
              <a:rPr lang="es-ES" dirty="0" err="1" smtClean="0"/>
              <a:t>QUÈ</a:t>
            </a:r>
            <a:r>
              <a:rPr lang="es-ES" dirty="0" smtClean="0"/>
              <a:t> HO </a:t>
            </a:r>
            <a:r>
              <a:rPr lang="es-ES" dirty="0" err="1" smtClean="0"/>
              <a:t>PUGEN</a:t>
            </a:r>
            <a:r>
              <a:rPr lang="es-ES" dirty="0" smtClean="0"/>
              <a:t>?</a:t>
            </a:r>
            <a:br>
              <a:rPr lang="es-ES" dirty="0" smtClean="0"/>
            </a:br>
            <a:r>
              <a:rPr lang="es-ES" dirty="0" smtClean="0"/>
              <a:t>Extractes de </a:t>
            </a:r>
            <a:r>
              <a:rPr lang="es-ES" dirty="0" err="1" smtClean="0"/>
              <a:t>l’acta</a:t>
            </a:r>
            <a:r>
              <a:rPr lang="es-ES" dirty="0" smtClean="0"/>
              <a:t> del </a:t>
            </a:r>
            <a:r>
              <a:rPr lang="es-ES" dirty="0" err="1" smtClean="0"/>
              <a:t>plenari</a:t>
            </a:r>
            <a:endParaRPr lang="es-ES" dirty="0"/>
          </a:p>
        </p:txBody>
      </p:sp>
      <p:sp>
        <p:nvSpPr>
          <p:cNvPr id="3" name="2 Marcador de contenido"/>
          <p:cNvSpPr>
            <a:spLocks noGrp="1"/>
          </p:cNvSpPr>
          <p:nvPr>
            <p:ph idx="1"/>
          </p:nvPr>
        </p:nvSpPr>
        <p:spPr>
          <a:xfrm>
            <a:off x="304800" y="1554163"/>
            <a:ext cx="8686800" cy="5303837"/>
          </a:xfrm>
        </p:spPr>
        <p:txBody>
          <a:bodyPr>
            <a:normAutofit/>
          </a:bodyPr>
          <a:lstStyle/>
          <a:p>
            <a:pPr algn="just">
              <a:lnSpc>
                <a:spcPct val="90000"/>
              </a:lnSpc>
              <a:buFont typeface="Wingdings 2" pitchFamily="18" charset="2"/>
              <a:buNone/>
            </a:pPr>
            <a:r>
              <a:rPr lang="es-ES" sz="1900" b="1" smtClean="0"/>
              <a:t>3) </a:t>
            </a:r>
            <a:r>
              <a:rPr lang="ca-ES" sz="1900" smtClean="0"/>
              <a:t>D’una altra part, es fa necessari el control dels llums i el manteniment de les instal·lacions. </a:t>
            </a:r>
            <a:r>
              <a:rPr lang="ca-ES" sz="1900" b="1" smtClean="0"/>
              <a:t>Els abonaments seran per als qui practiquen esports d’equip, no per a la resta de persones</a:t>
            </a:r>
            <a:r>
              <a:rPr lang="ca-ES" sz="1900" smtClean="0"/>
              <a:t>, que no utilitzaran les pistes, </a:t>
            </a:r>
            <a:r>
              <a:rPr lang="ca-ES" sz="1900" b="1" smtClean="0"/>
              <a:t>les</a:t>
            </a:r>
            <a:r>
              <a:rPr lang="ca-ES" sz="1900" smtClean="0"/>
              <a:t> </a:t>
            </a:r>
            <a:r>
              <a:rPr lang="ca-ES" sz="1900" b="1" smtClean="0"/>
              <a:t>dutxes</a:t>
            </a:r>
            <a:r>
              <a:rPr lang="ca-ES" sz="1900" smtClean="0"/>
              <a:t>, etc.</a:t>
            </a:r>
          </a:p>
          <a:p>
            <a:pPr algn="just">
              <a:lnSpc>
                <a:spcPct val="90000"/>
              </a:lnSpc>
              <a:buFont typeface="Wingdings 2" pitchFamily="18" charset="2"/>
              <a:buNone/>
            </a:pPr>
            <a:endParaRPr lang="ca-ES" sz="1900" smtClean="0"/>
          </a:p>
          <a:p>
            <a:pPr algn="just">
              <a:lnSpc>
                <a:spcPct val="90000"/>
              </a:lnSpc>
              <a:buFont typeface="Wingdings 2" pitchFamily="18" charset="2"/>
              <a:buNone/>
            </a:pPr>
            <a:r>
              <a:rPr lang="ca-ES" sz="1900" b="1" smtClean="0"/>
              <a:t>CONTRAARGUMENT 3</a:t>
            </a:r>
            <a:r>
              <a:rPr lang="ca-ES" sz="1900" smtClean="0"/>
              <a:t>: La revisió dels preus del llum i el control és necessària, però per això no hi cal aprovar el que han aprovat. L’abonament, a més és discriminatori. Que vol dir que l’abonament no serà per a qui no utilitze les dutxes?  Van a prohibir utilitzar les dutxes a qui no tinga abonament?.</a:t>
            </a:r>
          </a:p>
          <a:p>
            <a:pPr algn="just">
              <a:lnSpc>
                <a:spcPct val="90000"/>
              </a:lnSpc>
              <a:buFont typeface="Wingdings 2" pitchFamily="18" charset="2"/>
              <a:buNone/>
            </a:pPr>
            <a:endParaRPr lang="ca-ES" sz="1900" smtClean="0"/>
          </a:p>
          <a:p>
            <a:pPr algn="just">
              <a:lnSpc>
                <a:spcPct val="90000"/>
              </a:lnSpc>
              <a:buFont typeface="Wingdings 2" pitchFamily="18" charset="2"/>
              <a:buNone/>
            </a:pPr>
            <a:r>
              <a:rPr lang="ca-ES" sz="2200" b="1" smtClean="0"/>
              <a:t>4) </a:t>
            </a:r>
            <a:r>
              <a:rPr lang="ca-ES" sz="1900" smtClean="0"/>
              <a:t>El Sr. Alcalde tancà el debat dient que </a:t>
            </a:r>
            <a:r>
              <a:rPr lang="ca-ES" sz="1900" b="1" smtClean="0"/>
              <a:t>no s’apugen </a:t>
            </a:r>
            <a:r>
              <a:rPr lang="ca-ES" sz="1900" smtClean="0"/>
              <a:t>els preus, sols </a:t>
            </a:r>
            <a:r>
              <a:rPr lang="ca-ES" sz="1900" b="1" smtClean="0"/>
              <a:t>s’actualitzen</a:t>
            </a:r>
            <a:r>
              <a:rPr lang="ca-ES" sz="1900" smtClean="0"/>
              <a:t>, i que una pista valga 4 euros és un preu per davall del mercat, de tota la Ribera, i el gasto de la llum també s’ha incrementat. Per tant es tracta de pagar un preu més just perquè puga </a:t>
            </a:r>
            <a:r>
              <a:rPr lang="ca-ES" sz="1900" b="1" smtClean="0"/>
              <a:t>repercutir en les instal·lacions i els ingressos siguen en benefici de tots.</a:t>
            </a:r>
          </a:p>
          <a:p>
            <a:pPr algn="just">
              <a:lnSpc>
                <a:spcPct val="90000"/>
              </a:lnSpc>
              <a:buFont typeface="Wingdings 2" pitchFamily="18" charset="2"/>
              <a:buNone/>
            </a:pPr>
            <a:endParaRPr lang="ca-ES" sz="1900" b="1" smtClean="0"/>
          </a:p>
          <a:p>
            <a:pPr algn="just">
              <a:lnSpc>
                <a:spcPct val="90000"/>
              </a:lnSpc>
              <a:buFont typeface="Wingdings 2" pitchFamily="18" charset="2"/>
              <a:buNone/>
            </a:pPr>
            <a:r>
              <a:rPr lang="ca-ES" sz="1900" b="1" smtClean="0"/>
              <a:t>CONTRAARGUMENT 4</a:t>
            </a:r>
            <a:r>
              <a:rPr lang="ca-ES" sz="1900" smtClean="0"/>
              <a:t>: Utilitzen eufemismes i emmascaren el que fan. SÍ PUGEN ELS PREUS I ÉS MOLT DUBTABLE QUE L’INCREMENT DE TAXES VAJA A ESPORTS.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fontAlgn="auto">
              <a:spcAft>
                <a:spcPts val="0"/>
              </a:spcAft>
              <a:defRPr/>
            </a:pPr>
            <a:r>
              <a:rPr lang="es-ES" dirty="0" err="1" smtClean="0"/>
              <a:t>ENS</a:t>
            </a:r>
            <a:r>
              <a:rPr lang="es-ES" dirty="0" smtClean="0"/>
              <a:t> </a:t>
            </a:r>
            <a:r>
              <a:rPr lang="es-ES" dirty="0" err="1" smtClean="0"/>
              <a:t>VENEN</a:t>
            </a:r>
            <a:r>
              <a:rPr lang="es-ES" dirty="0" smtClean="0"/>
              <a:t> COM A </a:t>
            </a:r>
            <a:r>
              <a:rPr lang="es-ES" dirty="0" err="1" smtClean="0"/>
              <a:t>POSITIU</a:t>
            </a:r>
            <a:r>
              <a:rPr lang="es-ES" dirty="0" smtClean="0"/>
              <a:t> </a:t>
            </a:r>
            <a:r>
              <a:rPr lang="es-ES" dirty="0" err="1" smtClean="0"/>
              <a:t>ALLÒ</a:t>
            </a:r>
            <a:r>
              <a:rPr lang="es-ES" dirty="0" smtClean="0"/>
              <a:t> QUE </a:t>
            </a:r>
            <a:r>
              <a:rPr lang="es-ES" dirty="0" err="1" smtClean="0"/>
              <a:t>ENS</a:t>
            </a:r>
            <a:r>
              <a:rPr lang="es-ES" dirty="0" smtClean="0"/>
              <a:t> PERJUDICA</a:t>
            </a:r>
            <a:endParaRPr lang="es-ES" dirty="0"/>
          </a:p>
        </p:txBody>
      </p:sp>
      <p:pic>
        <p:nvPicPr>
          <p:cNvPr id="7170" name="Picture 2"/>
          <p:cNvPicPr>
            <a:picLocks noGrp="1" noChangeAspect="1" noChangeArrowheads="1"/>
          </p:cNvPicPr>
          <p:nvPr>
            <p:ph idx="1"/>
          </p:nvPr>
        </p:nvPicPr>
        <p:blipFill>
          <a:blip r:embed="rId2"/>
          <a:srcRect l="5199" t="22331" r="3442" b="6073"/>
          <a:stretch>
            <a:fillRect/>
          </a:stretch>
        </p:blipFill>
        <p:spPr>
          <a:xfrm>
            <a:off x="0" y="1443038"/>
            <a:ext cx="9144000" cy="4362450"/>
          </a:xfrm>
        </p:spPr>
      </p:pic>
      <p:sp>
        <p:nvSpPr>
          <p:cNvPr id="5" name="4 Multiplicar"/>
          <p:cNvSpPr/>
          <p:nvPr/>
        </p:nvSpPr>
        <p:spPr>
          <a:xfrm>
            <a:off x="611188" y="1484313"/>
            <a:ext cx="3816350" cy="108108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6" name="5 CuadroTexto"/>
          <p:cNvSpPr txBox="1">
            <a:spLocks noChangeArrowheads="1"/>
          </p:cNvSpPr>
          <p:nvPr/>
        </p:nvSpPr>
        <p:spPr bwMode="auto">
          <a:xfrm>
            <a:off x="4716463" y="1268413"/>
            <a:ext cx="4103687" cy="708025"/>
          </a:xfrm>
          <a:prstGeom prst="rect">
            <a:avLst/>
          </a:prstGeom>
          <a:noFill/>
          <a:ln w="9525">
            <a:noFill/>
            <a:miter lim="800000"/>
            <a:headEnd/>
            <a:tailEnd/>
          </a:ln>
        </p:spPr>
        <p:txBody>
          <a:bodyPr>
            <a:spAutoFit/>
          </a:bodyPr>
          <a:lstStyle/>
          <a:p>
            <a:pPr algn="ctr"/>
            <a:r>
              <a:rPr lang="es-ES" sz="4000" b="1">
                <a:solidFill>
                  <a:srgbClr val="FF0000"/>
                </a:solidFill>
                <a:latin typeface="Arial Black" pitchFamily="34" charset="0"/>
              </a:rPr>
              <a:t>PUJADA </a:t>
            </a:r>
          </a:p>
        </p:txBody>
      </p:sp>
      <p:sp>
        <p:nvSpPr>
          <p:cNvPr id="7" name="6 CuadroTexto"/>
          <p:cNvSpPr txBox="1">
            <a:spLocks noChangeArrowheads="1"/>
          </p:cNvSpPr>
          <p:nvPr/>
        </p:nvSpPr>
        <p:spPr bwMode="auto">
          <a:xfrm>
            <a:off x="2051050" y="4365625"/>
            <a:ext cx="7092950" cy="701675"/>
          </a:xfrm>
          <a:prstGeom prst="rect">
            <a:avLst/>
          </a:prstGeom>
          <a:noFill/>
          <a:ln w="9525">
            <a:noFill/>
            <a:miter lim="800000"/>
            <a:headEnd/>
            <a:tailEnd/>
          </a:ln>
        </p:spPr>
        <p:txBody>
          <a:bodyPr>
            <a:spAutoFit/>
          </a:bodyPr>
          <a:lstStyle/>
          <a:p>
            <a:pPr algn="ctr"/>
            <a:r>
              <a:rPr lang="ca-ES" sz="2000" b="1">
                <a:solidFill>
                  <a:srgbClr val="FF0000"/>
                </a:solidFill>
                <a:latin typeface="Arial Black" pitchFamily="34" charset="0"/>
              </a:rPr>
              <a:t>Damunt que et fastidien encara volen que penses que ets un afortunat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ircle(in)">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style.rotation</p:attrName>
                                        </p:attrNameLst>
                                      </p:cBhvr>
                                      <p:tavLst>
                                        <p:tav tm="0">
                                          <p:val>
                                            <p:fltVal val="720"/>
                                          </p:val>
                                        </p:tav>
                                        <p:tav tm="100000">
                                          <p:val>
                                            <p:fltVal val="0"/>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 calcmode="lin" valueType="num">
                                      <p:cBhvr>
                                        <p:cTn id="15" dur="2000" fill="hold"/>
                                        <p:tgtEl>
                                          <p:spTgt spid="5"/>
                                        </p:tgtEl>
                                        <p:attrNameLst>
                                          <p:attrName>ppt_w</p:attrName>
                                        </p:attrNameLst>
                                      </p:cBhvr>
                                      <p:tavLst>
                                        <p:tav tm="0">
                                          <p:val>
                                            <p:fltVal val="0"/>
                                          </p:val>
                                        </p:tav>
                                        <p:tav tm="100000">
                                          <p:val>
                                            <p:strVal val="#ppt_w"/>
                                          </p:val>
                                        </p:tav>
                                      </p:tavLst>
                                    </p:anim>
                                  </p:childTnLst>
                                </p:cTn>
                              </p:par>
                            </p:childTnLst>
                          </p:cTn>
                        </p:par>
                        <p:par>
                          <p:cTn id="16" fill="hold">
                            <p:stCondLst>
                              <p:cond delay="2000"/>
                            </p:stCondLst>
                            <p:childTnLst>
                              <p:par>
                                <p:cTn id="17" presetID="26"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80">
                                          <p:stCondLst>
                                            <p:cond delay="0"/>
                                          </p:stCondLst>
                                        </p:cTn>
                                        <p:tgtEl>
                                          <p:spTgt spid="6"/>
                                        </p:tgtEl>
                                      </p:cBhvr>
                                    </p:animEffect>
                                    <p:anim calcmode="lin" valueType="num">
                                      <p:cBhvr>
                                        <p:cTn id="2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5" dur="26">
                                          <p:stCondLst>
                                            <p:cond delay="650"/>
                                          </p:stCondLst>
                                        </p:cTn>
                                        <p:tgtEl>
                                          <p:spTgt spid="6"/>
                                        </p:tgtEl>
                                      </p:cBhvr>
                                      <p:to x="100000" y="60000"/>
                                    </p:animScale>
                                    <p:animScale>
                                      <p:cBhvr>
                                        <p:cTn id="26" dur="166" decel="50000">
                                          <p:stCondLst>
                                            <p:cond delay="676"/>
                                          </p:stCondLst>
                                        </p:cTn>
                                        <p:tgtEl>
                                          <p:spTgt spid="6"/>
                                        </p:tgtEl>
                                      </p:cBhvr>
                                      <p:to x="100000" y="100000"/>
                                    </p:animScale>
                                    <p:animScale>
                                      <p:cBhvr>
                                        <p:cTn id="27" dur="26">
                                          <p:stCondLst>
                                            <p:cond delay="1312"/>
                                          </p:stCondLst>
                                        </p:cTn>
                                        <p:tgtEl>
                                          <p:spTgt spid="6"/>
                                        </p:tgtEl>
                                      </p:cBhvr>
                                      <p:to x="100000" y="80000"/>
                                    </p:animScale>
                                    <p:animScale>
                                      <p:cBhvr>
                                        <p:cTn id="28" dur="166" decel="50000">
                                          <p:stCondLst>
                                            <p:cond delay="1338"/>
                                          </p:stCondLst>
                                        </p:cTn>
                                        <p:tgtEl>
                                          <p:spTgt spid="6"/>
                                        </p:tgtEl>
                                      </p:cBhvr>
                                      <p:to x="100000" y="100000"/>
                                    </p:animScale>
                                    <p:animScale>
                                      <p:cBhvr>
                                        <p:cTn id="29" dur="26">
                                          <p:stCondLst>
                                            <p:cond delay="1642"/>
                                          </p:stCondLst>
                                        </p:cTn>
                                        <p:tgtEl>
                                          <p:spTgt spid="6"/>
                                        </p:tgtEl>
                                      </p:cBhvr>
                                      <p:to x="100000" y="90000"/>
                                    </p:animScale>
                                    <p:animScale>
                                      <p:cBhvr>
                                        <p:cTn id="30" dur="166" decel="50000">
                                          <p:stCondLst>
                                            <p:cond delay="1668"/>
                                          </p:stCondLst>
                                        </p:cTn>
                                        <p:tgtEl>
                                          <p:spTgt spid="6"/>
                                        </p:tgtEl>
                                      </p:cBhvr>
                                      <p:to x="100000" y="100000"/>
                                    </p:animScale>
                                    <p:animScale>
                                      <p:cBhvr>
                                        <p:cTn id="31" dur="26">
                                          <p:stCondLst>
                                            <p:cond delay="1808"/>
                                          </p:stCondLst>
                                        </p:cTn>
                                        <p:tgtEl>
                                          <p:spTgt spid="6"/>
                                        </p:tgtEl>
                                      </p:cBhvr>
                                      <p:to x="100000" y="95000"/>
                                    </p:animScale>
                                    <p:animScale>
                                      <p:cBhvr>
                                        <p:cTn id="32" dur="166" decel="50000">
                                          <p:stCondLst>
                                            <p:cond delay="1834"/>
                                          </p:stCondLst>
                                        </p:cTn>
                                        <p:tgtEl>
                                          <p:spTgt spid="6"/>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0" fill="hold"/>
                                        <p:tgtEl>
                                          <p:spTgt spid="7"/>
                                        </p:tgtEl>
                                        <p:attrNameLst>
                                          <p:attrName>ppt_x</p:attrName>
                                        </p:attrNameLst>
                                      </p:cBhvr>
                                      <p:tavLst>
                                        <p:tav tm="0">
                                          <p:val>
                                            <p:strVal val="#ppt_x"/>
                                          </p:val>
                                        </p:tav>
                                        <p:tav tm="100000">
                                          <p:val>
                                            <p:strVal val="#ppt_x"/>
                                          </p:val>
                                        </p:tav>
                                      </p:tavLst>
                                    </p:anim>
                                    <p:anim calcmode="lin" valueType="num">
                                      <p:cBhvr additive="base">
                                        <p:cTn id="38"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fontAlgn="auto">
              <a:spcAft>
                <a:spcPts val="0"/>
              </a:spcAft>
              <a:defRPr/>
            </a:pPr>
            <a:r>
              <a:rPr lang="es-ES" dirty="0" err="1" smtClean="0"/>
              <a:t>PERÒ</a:t>
            </a:r>
            <a:r>
              <a:rPr lang="es-ES" dirty="0" smtClean="0"/>
              <a:t> </a:t>
            </a:r>
            <a:r>
              <a:rPr lang="es-ES" dirty="0" err="1" smtClean="0"/>
              <a:t>QUÈ</a:t>
            </a:r>
            <a:r>
              <a:rPr lang="es-ES" dirty="0" smtClean="0"/>
              <a:t> </a:t>
            </a:r>
            <a:r>
              <a:rPr lang="es-ES" dirty="0" err="1" smtClean="0"/>
              <a:t>DIGUEREN</a:t>
            </a:r>
            <a:r>
              <a:rPr lang="es-ES" dirty="0" smtClean="0"/>
              <a:t> EN 2008?</a:t>
            </a:r>
            <a:br>
              <a:rPr lang="es-ES" dirty="0" smtClean="0"/>
            </a:br>
            <a:r>
              <a:rPr lang="es-ES" dirty="0" smtClean="0"/>
              <a:t>EXTRACTES DE </a:t>
            </a:r>
            <a:r>
              <a:rPr lang="es-ES" dirty="0" err="1" smtClean="0"/>
              <a:t>L’ACTA</a:t>
            </a:r>
            <a:r>
              <a:rPr lang="es-ES" dirty="0" smtClean="0"/>
              <a:t> DEL </a:t>
            </a:r>
            <a:r>
              <a:rPr lang="es-ES" dirty="0" err="1" smtClean="0"/>
              <a:t>PLENARI</a:t>
            </a:r>
            <a:r>
              <a:rPr lang="es-ES" dirty="0" smtClean="0"/>
              <a:t>:</a:t>
            </a:r>
            <a:endParaRPr lang="es-ES" dirty="0"/>
          </a:p>
        </p:txBody>
      </p:sp>
      <p:sp>
        <p:nvSpPr>
          <p:cNvPr id="3" name="2 Marcador de contenido"/>
          <p:cNvSpPr>
            <a:spLocks noGrp="1"/>
          </p:cNvSpPr>
          <p:nvPr>
            <p:ph idx="1"/>
          </p:nvPr>
        </p:nvSpPr>
        <p:spPr/>
        <p:txBody>
          <a:bodyPr>
            <a:normAutofit/>
          </a:bodyPr>
          <a:lstStyle/>
          <a:p>
            <a:pPr marL="457200" indent="-457200" algn="just">
              <a:buFont typeface="Wingdings 2" pitchFamily="18" charset="2"/>
              <a:buNone/>
            </a:pPr>
            <a:r>
              <a:rPr lang="es-ES" sz="2000" b="1" smtClean="0"/>
              <a:t>1) </a:t>
            </a:r>
            <a:r>
              <a:rPr lang="ca-ES" sz="2000" smtClean="0"/>
              <a:t>El Sr. Alcalde, tanca el debat, manifestant que últimament les instal·lacions estaven prou deteriorades, rebent queixes tant dels usuaris, com de l’estat dels arbres, etc. </a:t>
            </a:r>
            <a:r>
              <a:rPr lang="ca-ES" sz="2000" b="1" smtClean="0"/>
              <a:t>El preu deu ser l’adequat i reinvertir l’import de les tarifes en les instal·lacions,</a:t>
            </a:r>
            <a:r>
              <a:rPr lang="ca-ES" sz="2000" smtClean="0"/>
              <a:t> no ha hagut un control de les recaptacions de les pistes, en definitiva s’anirà millorant eixes instal·lacions.</a:t>
            </a:r>
          </a:p>
          <a:p>
            <a:pPr marL="457200" indent="-457200" algn="just">
              <a:buFont typeface="Wingdings 2" pitchFamily="18" charset="2"/>
              <a:buAutoNum type="arabicParenR"/>
            </a:pPr>
            <a:endParaRPr lang="ca-ES" sz="2000" smtClean="0"/>
          </a:p>
          <a:p>
            <a:pPr marL="457200" indent="-457200" algn="just">
              <a:buFont typeface="Wingdings 2" pitchFamily="18" charset="2"/>
              <a:buNone/>
            </a:pPr>
            <a:r>
              <a:rPr lang="ca-ES" sz="2000" b="1" smtClean="0"/>
              <a:t>CONTRAARGUMENT  1: </a:t>
            </a:r>
            <a:r>
              <a:rPr lang="ca-ES" sz="2000" smtClean="0"/>
              <a:t>La pujada de 2008 s’ha REINVERTIT en les instal·lacions? Vosaltres sabreu.</a:t>
            </a:r>
          </a:p>
          <a:p>
            <a:pPr marL="457200" indent="-457200">
              <a:buFont typeface="Wingdings 2" pitchFamily="18" charset="2"/>
              <a:buNone/>
            </a:pPr>
            <a:endParaRPr lang="ca-ES" sz="2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ES" dirty="0" err="1" smtClean="0"/>
              <a:t>PERÒ</a:t>
            </a:r>
            <a:r>
              <a:rPr lang="es-ES" dirty="0" smtClean="0"/>
              <a:t> </a:t>
            </a:r>
            <a:r>
              <a:rPr lang="es-ES" dirty="0" err="1" smtClean="0"/>
              <a:t>QUÈ</a:t>
            </a:r>
            <a:r>
              <a:rPr lang="es-ES" dirty="0" smtClean="0"/>
              <a:t> </a:t>
            </a:r>
            <a:r>
              <a:rPr lang="es-ES" dirty="0" err="1" smtClean="0"/>
              <a:t>DIGUEREN</a:t>
            </a:r>
            <a:r>
              <a:rPr lang="es-ES" dirty="0" smtClean="0"/>
              <a:t> EN 2008?</a:t>
            </a:r>
            <a:endParaRPr lang="es-ES" dirty="0"/>
          </a:p>
        </p:txBody>
      </p:sp>
      <p:sp>
        <p:nvSpPr>
          <p:cNvPr id="3" name="2 Marcador de contenido"/>
          <p:cNvSpPr>
            <a:spLocks noGrp="1"/>
          </p:cNvSpPr>
          <p:nvPr>
            <p:ph idx="1"/>
          </p:nvPr>
        </p:nvSpPr>
        <p:spPr/>
        <p:txBody>
          <a:bodyPr>
            <a:normAutofit/>
          </a:bodyPr>
          <a:lstStyle/>
          <a:p>
            <a:pPr algn="just">
              <a:lnSpc>
                <a:spcPct val="90000"/>
              </a:lnSpc>
              <a:buFont typeface="Wingdings 2" pitchFamily="18" charset="2"/>
              <a:buNone/>
            </a:pPr>
            <a:r>
              <a:rPr lang="es-ES" sz="2000" b="1" smtClean="0"/>
              <a:t>2)</a:t>
            </a:r>
            <a:r>
              <a:rPr lang="es-ES" sz="2000" smtClean="0"/>
              <a:t> </a:t>
            </a:r>
            <a:r>
              <a:rPr lang="ca-ES" sz="2000" smtClean="0"/>
              <a:t>El Sr. Pont, regidor d’esports, contesta que </a:t>
            </a:r>
            <a:r>
              <a:rPr lang="ca-ES" sz="2000" b="1" smtClean="0"/>
              <a:t>la necessitat no es recaptatòria</a:t>
            </a:r>
            <a:r>
              <a:rPr lang="ca-ES" sz="2000" smtClean="0"/>
              <a:t>, perquè els clubs esportius, no paguen per l’utilització de les instal·lacions esportives. S’ha tractar </a:t>
            </a:r>
            <a:r>
              <a:rPr lang="ca-ES" sz="2000" b="1" smtClean="0"/>
              <a:t>d’adequar</a:t>
            </a:r>
            <a:r>
              <a:rPr lang="ca-ES" sz="2000" smtClean="0"/>
              <a:t> els preus als d’altres poblacions. </a:t>
            </a:r>
            <a:r>
              <a:rPr lang="ca-ES" sz="2000" b="1" smtClean="0"/>
              <a:t>L’increment ha sigut fruit d’una demanda pública,</a:t>
            </a:r>
            <a:r>
              <a:rPr lang="ca-ES" sz="2000" smtClean="0"/>
              <a:t> perquè ha hagut queixes per no poder utilitzar el camp de gespa artificial, perquè estava utilitzant-se per gent de fora, encara que no es intenció de la regidoria, el impedir la utilització per persones no veïnes del poble</a:t>
            </a:r>
          </a:p>
          <a:p>
            <a:pPr algn="just">
              <a:lnSpc>
                <a:spcPct val="90000"/>
              </a:lnSpc>
              <a:buFont typeface="Wingdings 2" pitchFamily="18" charset="2"/>
              <a:buNone/>
            </a:pPr>
            <a:endParaRPr lang="ca-ES" sz="2000" smtClean="0"/>
          </a:p>
          <a:p>
            <a:pPr algn="just">
              <a:lnSpc>
                <a:spcPct val="90000"/>
              </a:lnSpc>
              <a:buFont typeface="Wingdings 2" pitchFamily="18" charset="2"/>
              <a:buNone/>
            </a:pPr>
            <a:r>
              <a:rPr lang="ca-ES" sz="2000" b="1" smtClean="0"/>
              <a:t>CONTRAARGUMENT  2: </a:t>
            </a:r>
            <a:r>
              <a:rPr lang="ca-ES" sz="2000" smtClean="0"/>
              <a:t>Novament emmascaren el que fan, diuen adequar a </a:t>
            </a:r>
            <a:r>
              <a:rPr lang="ca-ES" sz="2000" b="1" smtClean="0"/>
              <a:t>pujar</a:t>
            </a:r>
            <a:r>
              <a:rPr lang="ca-ES" sz="2000" smtClean="0"/>
              <a:t>, i damunt diuen que és fruit d’una “demanda pública”. Doneu-los les gràcies, doncs. Utilitzen arguments “</a:t>
            </a:r>
            <a:r>
              <a:rPr lang="ca-ES" sz="2000" i="1" smtClean="0"/>
              <a:t>xovinistes</a:t>
            </a:r>
            <a:r>
              <a:rPr lang="ca-ES" sz="2000" smtClean="0"/>
              <a:t>”: una suposada invasió d’usuaris forànis. La llei prohibeix posar preus diferents als forasters. A més tots hem fet servir instal·lacions esportives d’altres poblacions.</a:t>
            </a:r>
          </a:p>
          <a:p>
            <a:pPr algn="just">
              <a:lnSpc>
                <a:spcPct val="90000"/>
              </a:lnSpc>
              <a:buFont typeface="Wingdings 2" pitchFamily="18" charset="2"/>
              <a:buNone/>
            </a:pPr>
            <a:r>
              <a:rPr lang="ca-ES" sz="2000" smtClean="0"/>
              <a:t>Què volen que anem a utilitzar altres pistes?.</a:t>
            </a:r>
          </a:p>
          <a:p>
            <a:pPr algn="just">
              <a:lnSpc>
                <a:spcPct val="90000"/>
              </a:lnSpc>
              <a:buFont typeface="Wingdings 2" pitchFamily="18" charset="2"/>
              <a:buNone/>
            </a:pPr>
            <a:endParaRPr lang="ca-ES" sz="2000"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4)">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heel(4)">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ES" dirty="0" smtClean="0"/>
              <a:t> per </a:t>
            </a:r>
            <a:r>
              <a:rPr lang="es-ES" dirty="0" err="1" smtClean="0"/>
              <a:t>què</a:t>
            </a:r>
            <a:r>
              <a:rPr lang="es-ES" dirty="0" smtClean="0"/>
              <a:t> </a:t>
            </a:r>
            <a:r>
              <a:rPr lang="es-ES" dirty="0" err="1" smtClean="0"/>
              <a:t>estem</a:t>
            </a:r>
            <a:r>
              <a:rPr lang="es-ES" dirty="0" smtClean="0"/>
              <a:t> </a:t>
            </a:r>
            <a:r>
              <a:rPr lang="es-ES" dirty="0" err="1" smtClean="0"/>
              <a:t>ací</a:t>
            </a:r>
            <a:r>
              <a:rPr lang="es-ES" dirty="0" smtClean="0"/>
              <a:t>?</a:t>
            </a:r>
            <a:endParaRPr lang="es-ES" dirty="0"/>
          </a:p>
        </p:txBody>
      </p:sp>
      <p:sp>
        <p:nvSpPr>
          <p:cNvPr id="3" name="2 Marcador de contenido"/>
          <p:cNvSpPr>
            <a:spLocks noGrp="1"/>
          </p:cNvSpPr>
          <p:nvPr>
            <p:ph idx="1"/>
          </p:nvPr>
        </p:nvSpPr>
        <p:spPr>
          <a:xfrm>
            <a:off x="304800" y="1554163"/>
            <a:ext cx="8686800" cy="2379662"/>
          </a:xfrm>
        </p:spPr>
        <p:txBody>
          <a:bodyPr/>
          <a:lstStyle/>
          <a:p>
            <a:r>
              <a:rPr lang="es-ES" smtClean="0"/>
              <a:t>Per què l’equip de govern muncipal (PP) aprovà en gener de 2012 pujar les taxes esportives. </a:t>
            </a:r>
          </a:p>
          <a:p>
            <a:r>
              <a:rPr lang="es-ES" smtClean="0"/>
              <a:t>A partir de maig s’han fet efectives aquestes pujades</a:t>
            </a:r>
          </a:p>
          <a:p>
            <a:endParaRPr lang="es-ES" smtClean="0"/>
          </a:p>
          <a:p>
            <a:endParaRPr lang="es-ES" smtClean="0"/>
          </a:p>
        </p:txBody>
      </p:sp>
      <p:sp>
        <p:nvSpPr>
          <p:cNvPr id="4" name="2 Marcador de contenido"/>
          <p:cNvSpPr txBox="1">
            <a:spLocks/>
          </p:cNvSpPr>
          <p:nvPr/>
        </p:nvSpPr>
        <p:spPr bwMode="auto">
          <a:xfrm>
            <a:off x="304800" y="4005263"/>
            <a:ext cx="8686800" cy="2852737"/>
          </a:xfrm>
          <a:prstGeom prst="rect">
            <a:avLst/>
          </a:prstGeom>
          <a:noFill/>
          <a:ln w="9525">
            <a:noFill/>
            <a:miter lim="800000"/>
            <a:headEnd/>
            <a:tailEnd/>
          </a:ln>
        </p:spPr>
        <p:txBody>
          <a:bodyPr/>
          <a:lstStyle/>
          <a:p>
            <a:pPr marL="342900" indent="-342900">
              <a:spcBef>
                <a:spcPct val="20000"/>
              </a:spcBef>
              <a:buClr>
                <a:schemeClr val="accent1"/>
              </a:buClr>
              <a:buSzPct val="70000"/>
              <a:buFont typeface="Wingdings 2" pitchFamily="18" charset="2"/>
              <a:buChar char=""/>
            </a:pPr>
            <a:r>
              <a:rPr lang="es-ES" sz="3200" b="1">
                <a:solidFill>
                  <a:schemeClr val="tx2"/>
                </a:solidFill>
                <a:latin typeface="Franklin Gothic Book" pitchFamily="34" charset="0"/>
              </a:rPr>
              <a:t>ÉS LA PRIMERA VEGADA QUE HO FAN?</a:t>
            </a:r>
          </a:p>
          <a:p>
            <a:pPr marL="342900" indent="-342900">
              <a:spcBef>
                <a:spcPct val="20000"/>
              </a:spcBef>
              <a:buClr>
                <a:schemeClr val="accent1"/>
              </a:buClr>
              <a:buSzPct val="70000"/>
              <a:buFont typeface="Wingdings 2" pitchFamily="18" charset="2"/>
              <a:buChar char=""/>
            </a:pPr>
            <a:r>
              <a:rPr lang="es-ES" sz="3200">
                <a:solidFill>
                  <a:schemeClr val="tx2"/>
                </a:solidFill>
                <a:latin typeface="Franklin Gothic Book" pitchFamily="34" charset="0"/>
              </a:rPr>
              <a:t>No, en octubre de 2008 ja les pujaren?</a:t>
            </a:r>
          </a:p>
          <a:p>
            <a:pPr marL="342900" indent="-342900">
              <a:spcBef>
                <a:spcPct val="20000"/>
              </a:spcBef>
              <a:buClr>
                <a:schemeClr val="accent1"/>
              </a:buClr>
              <a:buSzPct val="70000"/>
              <a:buFont typeface="Wingdings 2" pitchFamily="18" charset="2"/>
              <a:buChar char=""/>
            </a:pPr>
            <a:r>
              <a:rPr lang="es-ES" sz="3200">
                <a:solidFill>
                  <a:schemeClr val="tx2"/>
                </a:solidFill>
                <a:latin typeface="Franklin Gothic Book" pitchFamily="34" charset="0"/>
              </a:rPr>
              <a:t>(Ja parlarem després d’això)</a:t>
            </a:r>
          </a:p>
          <a:p>
            <a:pPr marL="342900" indent="-342900">
              <a:spcBef>
                <a:spcPct val="20000"/>
              </a:spcBef>
              <a:buClr>
                <a:schemeClr val="accent1"/>
              </a:buClr>
              <a:buSzPct val="70000"/>
              <a:buFont typeface="Wingdings 2" pitchFamily="18" charset="2"/>
              <a:buChar char=""/>
            </a:pPr>
            <a:r>
              <a:rPr lang="es-ES" sz="3200" b="1">
                <a:solidFill>
                  <a:srgbClr val="FF0000"/>
                </a:solidFill>
                <a:latin typeface="Franklin Gothic Book" pitchFamily="34" charset="0"/>
              </a:rPr>
              <a:t>QUIN ÉS EL TRANSFONS QUE HI HA DARRERE D’AQUESTA DECISSIÓ?</a:t>
            </a:r>
          </a:p>
          <a:p>
            <a:pPr marL="342900" indent="-342900">
              <a:spcBef>
                <a:spcPct val="20000"/>
              </a:spcBef>
              <a:buClr>
                <a:schemeClr val="accent1"/>
              </a:buClr>
              <a:buSzPct val="70000"/>
              <a:buFont typeface="Wingdings 2" pitchFamily="18" charset="2"/>
              <a:buChar char=""/>
            </a:pPr>
            <a:endParaRPr lang="es-ES" sz="3200">
              <a:solidFill>
                <a:schemeClr val="tx2"/>
              </a:solidFill>
              <a:latin typeface="Franklin Gothic Boo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5"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6"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35"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2000"/>
                                        <p:tgtEl>
                                          <p:spTgt spid="4">
                                            <p:txEl>
                                              <p:pRg st="0" end="0"/>
                                            </p:txEl>
                                          </p:spTgt>
                                        </p:tgtEl>
                                      </p:cBhvr>
                                    </p:animEffect>
                                    <p:anim calcmode="lin" valueType="num">
                                      <p:cBhvr>
                                        <p:cTn id="23" dur="2000" fill="hold"/>
                                        <p:tgtEl>
                                          <p:spTgt spid="4">
                                            <p:txEl>
                                              <p:pRg st="0" end="0"/>
                                            </p:txEl>
                                          </p:spTgt>
                                        </p:tgtEl>
                                        <p:attrNameLst>
                                          <p:attrName>style.rotation</p:attrName>
                                        </p:attrNameLst>
                                      </p:cBhvr>
                                      <p:tavLst>
                                        <p:tav tm="0">
                                          <p:val>
                                            <p:fltVal val="720"/>
                                          </p:val>
                                        </p:tav>
                                        <p:tav tm="100000">
                                          <p:val>
                                            <p:fltVal val="0"/>
                                          </p:val>
                                        </p:tav>
                                      </p:tavLst>
                                    </p:anim>
                                    <p:anim calcmode="lin" valueType="num">
                                      <p:cBhvr>
                                        <p:cTn id="24" dur="2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5" dur="2000" fill="hold"/>
                                        <p:tgtEl>
                                          <p:spTgt spid="4">
                                            <p:txEl>
                                              <p:pRg st="0" end="0"/>
                                            </p:txEl>
                                          </p:spTgt>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35" presetClass="entr" presetSubtype="0" fill="hold" grpId="0" nodeType="after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fade">
                                      <p:cBhvr>
                                        <p:cTn id="29" dur="2000"/>
                                        <p:tgtEl>
                                          <p:spTgt spid="4">
                                            <p:txEl>
                                              <p:pRg st="1" end="1"/>
                                            </p:txEl>
                                          </p:spTgt>
                                        </p:tgtEl>
                                      </p:cBhvr>
                                    </p:animEffect>
                                    <p:anim calcmode="lin" valueType="num">
                                      <p:cBhvr>
                                        <p:cTn id="30" dur="2000" fill="hold"/>
                                        <p:tgtEl>
                                          <p:spTgt spid="4">
                                            <p:txEl>
                                              <p:pRg st="1" end="1"/>
                                            </p:txEl>
                                          </p:spTgt>
                                        </p:tgtEl>
                                        <p:attrNameLst>
                                          <p:attrName>style.rotation</p:attrName>
                                        </p:attrNameLst>
                                      </p:cBhvr>
                                      <p:tavLst>
                                        <p:tav tm="0">
                                          <p:val>
                                            <p:fltVal val="720"/>
                                          </p:val>
                                        </p:tav>
                                        <p:tav tm="100000">
                                          <p:val>
                                            <p:fltVal val="0"/>
                                          </p:val>
                                        </p:tav>
                                      </p:tavLst>
                                    </p:anim>
                                    <p:anim calcmode="lin" valueType="num">
                                      <p:cBhvr>
                                        <p:cTn id="31" dur="2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32" dur="2000" fill="hold"/>
                                        <p:tgtEl>
                                          <p:spTgt spid="4">
                                            <p:txEl>
                                              <p:pRg st="1" end="1"/>
                                            </p:txEl>
                                          </p:spTgt>
                                        </p:tgtEl>
                                        <p:attrNameLst>
                                          <p:attrName>ppt_w</p:attrName>
                                        </p:attrNameLst>
                                      </p:cBhvr>
                                      <p:tavLst>
                                        <p:tav tm="0">
                                          <p:val>
                                            <p:fltVal val="0"/>
                                          </p:val>
                                        </p:tav>
                                        <p:tav tm="100000">
                                          <p:val>
                                            <p:strVal val="#ppt_w"/>
                                          </p:val>
                                        </p:tav>
                                      </p:tavLst>
                                    </p:anim>
                                  </p:childTnLst>
                                </p:cTn>
                              </p:par>
                            </p:childTnLst>
                          </p:cTn>
                        </p:par>
                        <p:par>
                          <p:cTn id="33" fill="hold">
                            <p:stCondLst>
                              <p:cond delay="4000"/>
                            </p:stCondLst>
                            <p:childTnLst>
                              <p:par>
                                <p:cTn id="34" presetID="35" presetClass="entr" presetSubtype="0" fill="hold" grpId="0" nodeType="after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fade">
                                      <p:cBhvr>
                                        <p:cTn id="36" dur="2000"/>
                                        <p:tgtEl>
                                          <p:spTgt spid="4">
                                            <p:txEl>
                                              <p:pRg st="2" end="2"/>
                                            </p:txEl>
                                          </p:spTgt>
                                        </p:tgtEl>
                                      </p:cBhvr>
                                    </p:animEffect>
                                    <p:anim calcmode="lin" valueType="num">
                                      <p:cBhvr>
                                        <p:cTn id="37" dur="2000" fill="hold"/>
                                        <p:tgtEl>
                                          <p:spTgt spid="4">
                                            <p:txEl>
                                              <p:pRg st="2" end="2"/>
                                            </p:txEl>
                                          </p:spTgt>
                                        </p:tgtEl>
                                        <p:attrNameLst>
                                          <p:attrName>style.rotation</p:attrName>
                                        </p:attrNameLst>
                                      </p:cBhvr>
                                      <p:tavLst>
                                        <p:tav tm="0">
                                          <p:val>
                                            <p:fltVal val="720"/>
                                          </p:val>
                                        </p:tav>
                                        <p:tav tm="100000">
                                          <p:val>
                                            <p:fltVal val="0"/>
                                          </p:val>
                                        </p:tav>
                                      </p:tavLst>
                                    </p:anim>
                                    <p:anim calcmode="lin" valueType="num">
                                      <p:cBhvr>
                                        <p:cTn id="38" dur="2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39" dur="2000" fill="hold"/>
                                        <p:tgtEl>
                                          <p:spTgt spid="4">
                                            <p:txEl>
                                              <p:pRg st="2" end="2"/>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ES" dirty="0" err="1" smtClean="0"/>
              <a:t>L’“ACTUALITZACIÓ</a:t>
            </a:r>
            <a:r>
              <a:rPr lang="es-ES" dirty="0" smtClean="0"/>
              <a:t>”, </a:t>
            </a:r>
            <a:r>
              <a:rPr lang="es-ES" dirty="0" err="1" smtClean="0"/>
              <a:t>PERDÓ</a:t>
            </a:r>
            <a:r>
              <a:rPr lang="es-ES" dirty="0" smtClean="0"/>
              <a:t>, LA PUJADA:</a:t>
            </a:r>
            <a:endParaRPr lang="es-ES" dirty="0"/>
          </a:p>
        </p:txBody>
      </p:sp>
      <p:pic>
        <p:nvPicPr>
          <p:cNvPr id="8194" name="Picture 2"/>
          <p:cNvPicPr>
            <a:picLocks noGrp="1" noChangeAspect="1" noChangeArrowheads="1"/>
          </p:cNvPicPr>
          <p:nvPr>
            <p:ph idx="1"/>
          </p:nvPr>
        </p:nvPicPr>
        <p:blipFill>
          <a:blip r:embed="rId2"/>
          <a:srcRect l="21046" t="19150" r="10901" b="17210"/>
          <a:stretch>
            <a:fillRect/>
          </a:stretch>
        </p:blipFill>
        <p:spPr>
          <a:xfrm>
            <a:off x="0" y="2708275"/>
            <a:ext cx="4752975" cy="2881313"/>
          </a:xfrm>
        </p:spPr>
      </p:pic>
      <p:pic>
        <p:nvPicPr>
          <p:cNvPr id="8196" name="Picture 4"/>
          <p:cNvPicPr>
            <a:picLocks noChangeAspect="1" noChangeArrowheads="1"/>
          </p:cNvPicPr>
          <p:nvPr/>
        </p:nvPicPr>
        <p:blipFill>
          <a:blip r:embed="rId3"/>
          <a:srcRect l="20470" t="14720" r="24161" b="8421"/>
          <a:stretch>
            <a:fillRect/>
          </a:stretch>
        </p:blipFill>
        <p:spPr bwMode="auto">
          <a:xfrm>
            <a:off x="4629150" y="2565400"/>
            <a:ext cx="4514850" cy="3671888"/>
          </a:xfrm>
          <a:prstGeom prst="rect">
            <a:avLst/>
          </a:prstGeom>
          <a:noFill/>
          <a:ln w="9525">
            <a:noFill/>
            <a:miter lim="800000"/>
            <a:headEnd/>
            <a:tailEnd/>
          </a:ln>
        </p:spPr>
      </p:pic>
      <p:sp>
        <p:nvSpPr>
          <p:cNvPr id="7" name="6 CuadroTexto"/>
          <p:cNvSpPr txBox="1">
            <a:spLocks noChangeArrowheads="1"/>
          </p:cNvSpPr>
          <p:nvPr/>
        </p:nvSpPr>
        <p:spPr bwMode="auto">
          <a:xfrm>
            <a:off x="0" y="1557338"/>
            <a:ext cx="8893175" cy="646112"/>
          </a:xfrm>
          <a:prstGeom prst="rect">
            <a:avLst/>
          </a:prstGeom>
          <a:noFill/>
          <a:ln w="9525">
            <a:noFill/>
            <a:miter lim="800000"/>
            <a:headEnd/>
            <a:tailEnd/>
          </a:ln>
        </p:spPr>
        <p:txBody>
          <a:bodyPr>
            <a:spAutoFit/>
          </a:bodyPr>
          <a:lstStyle/>
          <a:p>
            <a:pPr algn="ctr"/>
            <a:r>
              <a:rPr lang="es-ES" sz="3600" b="1">
                <a:latin typeface="Franklin Gothic Book" pitchFamily="34" charset="0"/>
              </a:rPr>
              <a:t>2008			2012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25" presetClass="entr" presetSubtype="0" fill="hold" nodeType="afterEffect">
                                  <p:stCondLst>
                                    <p:cond delay="0"/>
                                  </p:stCondLst>
                                  <p:childTnLst>
                                    <p:set>
                                      <p:cBhvr>
                                        <p:cTn id="23" dur="1" fill="hold">
                                          <p:stCondLst>
                                            <p:cond delay="0"/>
                                          </p:stCondLst>
                                        </p:cTn>
                                        <p:tgtEl>
                                          <p:spTgt spid="8194"/>
                                        </p:tgtEl>
                                        <p:attrNameLst>
                                          <p:attrName>style.visibility</p:attrName>
                                        </p:attrNameLst>
                                      </p:cBhvr>
                                      <p:to>
                                        <p:strVal val="visible"/>
                                      </p:to>
                                    </p:set>
                                    <p:anim calcmode="lin" valueType="num">
                                      <p:cBhvr>
                                        <p:cTn id="24" dur="500" decel="50000" fill="hold">
                                          <p:stCondLst>
                                            <p:cond delay="0"/>
                                          </p:stCondLst>
                                        </p:cTn>
                                        <p:tgtEl>
                                          <p:spTgt spid="8194"/>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8194"/>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8194"/>
                                        </p:tgtEl>
                                        <p:attrNameLst>
                                          <p:attrName>ppt_w</p:attrName>
                                        </p:attrNameLst>
                                      </p:cBhvr>
                                      <p:tavLst>
                                        <p:tav tm="0">
                                          <p:val>
                                            <p:strVal val="#ppt_w*.05"/>
                                          </p:val>
                                        </p:tav>
                                        <p:tav tm="100000">
                                          <p:val>
                                            <p:strVal val="#ppt_w"/>
                                          </p:val>
                                        </p:tav>
                                      </p:tavLst>
                                    </p:anim>
                                    <p:anim calcmode="lin" valueType="num">
                                      <p:cBhvr>
                                        <p:cTn id="27" dur="1000" fill="hold"/>
                                        <p:tgtEl>
                                          <p:spTgt spid="8194"/>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8194"/>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8194"/>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8194"/>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8194"/>
                                        </p:tgtEl>
                                      </p:cBhvr>
                                    </p:animEffect>
                                  </p:childTnLst>
                                </p:cTn>
                              </p:par>
                            </p:childTnLst>
                          </p:cTn>
                        </p:par>
                        <p:par>
                          <p:cTn id="32" fill="hold">
                            <p:stCondLst>
                              <p:cond delay="3000"/>
                            </p:stCondLst>
                            <p:childTnLst>
                              <p:par>
                                <p:cTn id="33" presetID="35" presetClass="entr" presetSubtype="0" fill="hold" nodeType="afterEffect">
                                  <p:stCondLst>
                                    <p:cond delay="0"/>
                                  </p:stCondLst>
                                  <p:childTnLst>
                                    <p:set>
                                      <p:cBhvr>
                                        <p:cTn id="34" dur="1" fill="hold">
                                          <p:stCondLst>
                                            <p:cond delay="0"/>
                                          </p:stCondLst>
                                        </p:cTn>
                                        <p:tgtEl>
                                          <p:spTgt spid="8196"/>
                                        </p:tgtEl>
                                        <p:attrNameLst>
                                          <p:attrName>style.visibility</p:attrName>
                                        </p:attrNameLst>
                                      </p:cBhvr>
                                      <p:to>
                                        <p:strVal val="visible"/>
                                      </p:to>
                                    </p:set>
                                    <p:animEffect transition="in" filter="fade">
                                      <p:cBhvr>
                                        <p:cTn id="35" dur="2000"/>
                                        <p:tgtEl>
                                          <p:spTgt spid="8196"/>
                                        </p:tgtEl>
                                      </p:cBhvr>
                                    </p:animEffect>
                                    <p:anim calcmode="lin" valueType="num">
                                      <p:cBhvr>
                                        <p:cTn id="36" dur="2000" fill="hold"/>
                                        <p:tgtEl>
                                          <p:spTgt spid="8196"/>
                                        </p:tgtEl>
                                        <p:attrNameLst>
                                          <p:attrName>style.rotation</p:attrName>
                                        </p:attrNameLst>
                                      </p:cBhvr>
                                      <p:tavLst>
                                        <p:tav tm="0">
                                          <p:val>
                                            <p:fltVal val="720"/>
                                          </p:val>
                                        </p:tav>
                                        <p:tav tm="100000">
                                          <p:val>
                                            <p:fltVal val="0"/>
                                          </p:val>
                                        </p:tav>
                                      </p:tavLst>
                                    </p:anim>
                                    <p:anim calcmode="lin" valueType="num">
                                      <p:cBhvr>
                                        <p:cTn id="37" dur="2000" fill="hold"/>
                                        <p:tgtEl>
                                          <p:spTgt spid="8196"/>
                                        </p:tgtEl>
                                        <p:attrNameLst>
                                          <p:attrName>ppt_h</p:attrName>
                                        </p:attrNameLst>
                                      </p:cBhvr>
                                      <p:tavLst>
                                        <p:tav tm="0">
                                          <p:val>
                                            <p:fltVal val="0"/>
                                          </p:val>
                                        </p:tav>
                                        <p:tav tm="100000">
                                          <p:val>
                                            <p:strVal val="#ppt_h"/>
                                          </p:val>
                                        </p:tav>
                                      </p:tavLst>
                                    </p:anim>
                                    <p:anim calcmode="lin" valueType="num">
                                      <p:cBhvr>
                                        <p:cTn id="38" dur="2000" fill="hold"/>
                                        <p:tgtEl>
                                          <p:spTgt spid="819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ES" dirty="0" err="1" smtClean="0"/>
              <a:t>L’“ACTUALITZACIÓ</a:t>
            </a:r>
            <a:r>
              <a:rPr lang="es-ES" dirty="0" smtClean="0"/>
              <a:t>”, </a:t>
            </a:r>
            <a:r>
              <a:rPr lang="es-ES" dirty="0" err="1" smtClean="0"/>
              <a:t>PERDÓ</a:t>
            </a:r>
            <a:r>
              <a:rPr lang="es-ES" dirty="0" smtClean="0"/>
              <a:t>, LA PUJADA:</a:t>
            </a:r>
            <a:endParaRPr lang="es-ES" dirty="0"/>
          </a:p>
        </p:txBody>
      </p:sp>
      <p:pic>
        <p:nvPicPr>
          <p:cNvPr id="8194" name="Picture 2"/>
          <p:cNvPicPr>
            <a:picLocks noGrp="1" noChangeAspect="1" noChangeArrowheads="1"/>
          </p:cNvPicPr>
          <p:nvPr>
            <p:ph idx="1"/>
          </p:nvPr>
        </p:nvPicPr>
        <p:blipFill>
          <a:blip r:embed="rId2"/>
          <a:srcRect l="21046" t="19150" r="10901" b="17210"/>
          <a:stretch>
            <a:fillRect/>
          </a:stretch>
        </p:blipFill>
        <p:spPr>
          <a:xfrm>
            <a:off x="0" y="2708275"/>
            <a:ext cx="4752975" cy="2881313"/>
          </a:xfrm>
        </p:spPr>
      </p:pic>
      <p:sp>
        <p:nvSpPr>
          <p:cNvPr id="7" name="6 CuadroTexto"/>
          <p:cNvSpPr txBox="1">
            <a:spLocks noChangeArrowheads="1"/>
          </p:cNvSpPr>
          <p:nvPr/>
        </p:nvSpPr>
        <p:spPr bwMode="auto">
          <a:xfrm>
            <a:off x="0" y="1557338"/>
            <a:ext cx="8893175" cy="646112"/>
          </a:xfrm>
          <a:prstGeom prst="rect">
            <a:avLst/>
          </a:prstGeom>
          <a:noFill/>
          <a:ln w="9525">
            <a:noFill/>
            <a:miter lim="800000"/>
            <a:headEnd/>
            <a:tailEnd/>
          </a:ln>
        </p:spPr>
        <p:txBody>
          <a:bodyPr>
            <a:spAutoFit/>
          </a:bodyPr>
          <a:lstStyle/>
          <a:p>
            <a:pPr algn="ctr"/>
            <a:r>
              <a:rPr lang="es-ES" sz="3600" b="1">
                <a:latin typeface="Franklin Gothic Book" pitchFamily="34" charset="0"/>
              </a:rPr>
              <a:t>2008			2012</a:t>
            </a:r>
          </a:p>
        </p:txBody>
      </p:sp>
      <p:pic>
        <p:nvPicPr>
          <p:cNvPr id="9218" name="Picture 2"/>
          <p:cNvPicPr>
            <a:picLocks noChangeAspect="1" noChangeArrowheads="1"/>
          </p:cNvPicPr>
          <p:nvPr/>
        </p:nvPicPr>
        <p:blipFill>
          <a:blip r:embed="rId3"/>
          <a:srcRect l="19933" t="22279" r="23595" b="29060"/>
          <a:stretch>
            <a:fillRect/>
          </a:stretch>
        </p:blipFill>
        <p:spPr bwMode="auto">
          <a:xfrm>
            <a:off x="4491038" y="2708275"/>
            <a:ext cx="4652962" cy="2349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25" presetClass="entr" presetSubtype="0" fill="hold" nodeType="afterEffect">
                                  <p:stCondLst>
                                    <p:cond delay="0"/>
                                  </p:stCondLst>
                                  <p:childTnLst>
                                    <p:set>
                                      <p:cBhvr>
                                        <p:cTn id="23" dur="1" fill="hold">
                                          <p:stCondLst>
                                            <p:cond delay="0"/>
                                          </p:stCondLst>
                                        </p:cTn>
                                        <p:tgtEl>
                                          <p:spTgt spid="8194"/>
                                        </p:tgtEl>
                                        <p:attrNameLst>
                                          <p:attrName>style.visibility</p:attrName>
                                        </p:attrNameLst>
                                      </p:cBhvr>
                                      <p:to>
                                        <p:strVal val="visible"/>
                                      </p:to>
                                    </p:set>
                                    <p:anim calcmode="lin" valueType="num">
                                      <p:cBhvr>
                                        <p:cTn id="24" dur="500" decel="50000" fill="hold">
                                          <p:stCondLst>
                                            <p:cond delay="0"/>
                                          </p:stCondLst>
                                        </p:cTn>
                                        <p:tgtEl>
                                          <p:spTgt spid="8194"/>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8194"/>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8194"/>
                                        </p:tgtEl>
                                        <p:attrNameLst>
                                          <p:attrName>ppt_w</p:attrName>
                                        </p:attrNameLst>
                                      </p:cBhvr>
                                      <p:tavLst>
                                        <p:tav tm="0">
                                          <p:val>
                                            <p:strVal val="#ppt_w*.05"/>
                                          </p:val>
                                        </p:tav>
                                        <p:tav tm="100000">
                                          <p:val>
                                            <p:strVal val="#ppt_w"/>
                                          </p:val>
                                        </p:tav>
                                      </p:tavLst>
                                    </p:anim>
                                    <p:anim calcmode="lin" valueType="num">
                                      <p:cBhvr>
                                        <p:cTn id="27" dur="1000" fill="hold"/>
                                        <p:tgtEl>
                                          <p:spTgt spid="8194"/>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8194"/>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8194"/>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8194"/>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8194"/>
                                        </p:tgtEl>
                                      </p:cBhvr>
                                    </p:animEffect>
                                  </p:childTnLst>
                                </p:cTn>
                              </p:par>
                            </p:childTnLst>
                          </p:cTn>
                        </p:par>
                      </p:childTnLst>
                    </p:cTn>
                  </p:par>
                  <p:par>
                    <p:cTn id="32" fill="hold">
                      <p:stCondLst>
                        <p:cond delay="indefinite"/>
                      </p:stCondLst>
                      <p:childTnLst>
                        <p:par>
                          <p:cTn id="33" fill="hold">
                            <p:stCondLst>
                              <p:cond delay="0"/>
                            </p:stCondLst>
                            <p:childTnLst>
                              <p:par>
                                <p:cTn id="34" presetID="25" presetClass="entr" presetSubtype="0" fill="hold" nodeType="clickEffect">
                                  <p:stCondLst>
                                    <p:cond delay="0"/>
                                  </p:stCondLst>
                                  <p:childTnLst>
                                    <p:set>
                                      <p:cBhvr>
                                        <p:cTn id="35" dur="1" fill="hold">
                                          <p:stCondLst>
                                            <p:cond delay="0"/>
                                          </p:stCondLst>
                                        </p:cTn>
                                        <p:tgtEl>
                                          <p:spTgt spid="9218"/>
                                        </p:tgtEl>
                                        <p:attrNameLst>
                                          <p:attrName>style.visibility</p:attrName>
                                        </p:attrNameLst>
                                      </p:cBhvr>
                                      <p:to>
                                        <p:strVal val="visible"/>
                                      </p:to>
                                    </p:set>
                                    <p:anim calcmode="lin" valueType="num">
                                      <p:cBhvr>
                                        <p:cTn id="36" dur="500" decel="50000" fill="hold">
                                          <p:stCondLst>
                                            <p:cond delay="0"/>
                                          </p:stCondLst>
                                        </p:cTn>
                                        <p:tgtEl>
                                          <p:spTgt spid="9218"/>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9218"/>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9218"/>
                                        </p:tgtEl>
                                        <p:attrNameLst>
                                          <p:attrName>ppt_w</p:attrName>
                                        </p:attrNameLst>
                                      </p:cBhvr>
                                      <p:tavLst>
                                        <p:tav tm="0">
                                          <p:val>
                                            <p:strVal val="#ppt_w*.05"/>
                                          </p:val>
                                        </p:tav>
                                        <p:tav tm="100000">
                                          <p:val>
                                            <p:strVal val="#ppt_w"/>
                                          </p:val>
                                        </p:tav>
                                      </p:tavLst>
                                    </p:anim>
                                    <p:anim calcmode="lin" valueType="num">
                                      <p:cBhvr>
                                        <p:cTn id="39" dur="1000" fill="hold"/>
                                        <p:tgtEl>
                                          <p:spTgt spid="9218"/>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9218"/>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9218"/>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9218"/>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ES" dirty="0" err="1" smtClean="0"/>
              <a:t>Són</a:t>
            </a:r>
            <a:r>
              <a:rPr lang="es-ES" dirty="0" smtClean="0"/>
              <a:t> </a:t>
            </a:r>
            <a:r>
              <a:rPr lang="es-ES" dirty="0" err="1" smtClean="0"/>
              <a:t>més</a:t>
            </a:r>
            <a:r>
              <a:rPr lang="es-ES" dirty="0" smtClean="0"/>
              <a:t> cars </a:t>
            </a:r>
            <a:r>
              <a:rPr lang="es-ES" dirty="0" err="1" smtClean="0"/>
              <a:t>els</a:t>
            </a:r>
            <a:r>
              <a:rPr lang="es-ES" dirty="0" smtClean="0"/>
              <a:t> </a:t>
            </a:r>
            <a:r>
              <a:rPr lang="es-ES" dirty="0" err="1" smtClean="0"/>
              <a:t>altres</a:t>
            </a:r>
            <a:r>
              <a:rPr lang="es-ES" dirty="0" smtClean="0"/>
              <a:t> </a:t>
            </a:r>
            <a:r>
              <a:rPr lang="es-ES" dirty="0" err="1" smtClean="0"/>
              <a:t>pobles</a:t>
            </a:r>
            <a:r>
              <a:rPr lang="es-ES" dirty="0" smtClean="0"/>
              <a:t>?</a:t>
            </a:r>
            <a:endParaRPr lang="es-ES" dirty="0"/>
          </a:p>
        </p:txBody>
      </p:sp>
      <p:sp>
        <p:nvSpPr>
          <p:cNvPr id="3" name="2 Marcador de contenido"/>
          <p:cNvSpPr>
            <a:spLocks noGrp="1"/>
          </p:cNvSpPr>
          <p:nvPr>
            <p:ph idx="1"/>
          </p:nvPr>
        </p:nvSpPr>
        <p:spPr/>
        <p:txBody>
          <a:bodyPr/>
          <a:lstStyle/>
          <a:p>
            <a:pPr>
              <a:buFont typeface="Wingdings 2" pitchFamily="18" charset="2"/>
              <a:buNone/>
            </a:pPr>
            <a:r>
              <a:rPr lang="ca-ES" smtClean="0"/>
              <a:t>Hi ha de tot, però no necessàriament. Mireu CARCAIXENT:</a:t>
            </a:r>
          </a:p>
        </p:txBody>
      </p:sp>
      <p:pic>
        <p:nvPicPr>
          <p:cNvPr id="10243" name="Picture 3"/>
          <p:cNvPicPr>
            <a:picLocks noChangeAspect="1" noChangeArrowheads="1"/>
          </p:cNvPicPr>
          <p:nvPr/>
        </p:nvPicPr>
        <p:blipFill>
          <a:blip r:embed="rId2"/>
          <a:srcRect l="13086" t="22279" r="16779" b="15981"/>
          <a:stretch>
            <a:fillRect/>
          </a:stretch>
        </p:blipFill>
        <p:spPr bwMode="auto">
          <a:xfrm>
            <a:off x="1852613" y="2852738"/>
            <a:ext cx="5456237" cy="2813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10243"/>
                                        </p:tgtEl>
                                        <p:attrNameLst>
                                          <p:attrName>style.visibility</p:attrName>
                                        </p:attrNameLst>
                                      </p:cBhvr>
                                      <p:to>
                                        <p:strVal val="visible"/>
                                      </p:to>
                                    </p:set>
                                    <p:animEffect transition="in" filter="wheel(4)">
                                      <p:cBhvr>
                                        <p:cTn id="11" dur="2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ES" dirty="0" err="1" smtClean="0"/>
              <a:t>Són</a:t>
            </a:r>
            <a:r>
              <a:rPr lang="es-ES" dirty="0" smtClean="0"/>
              <a:t> </a:t>
            </a:r>
            <a:r>
              <a:rPr lang="es-ES" dirty="0" err="1" smtClean="0"/>
              <a:t>més</a:t>
            </a:r>
            <a:r>
              <a:rPr lang="es-ES" dirty="0" smtClean="0"/>
              <a:t> cars </a:t>
            </a:r>
            <a:r>
              <a:rPr lang="es-ES" dirty="0" err="1" smtClean="0"/>
              <a:t>els</a:t>
            </a:r>
            <a:r>
              <a:rPr lang="es-ES" dirty="0" smtClean="0"/>
              <a:t> </a:t>
            </a:r>
            <a:r>
              <a:rPr lang="es-ES" dirty="0" err="1" smtClean="0"/>
              <a:t>altres</a:t>
            </a:r>
            <a:r>
              <a:rPr lang="es-ES" dirty="0" smtClean="0"/>
              <a:t> </a:t>
            </a:r>
            <a:r>
              <a:rPr lang="es-ES" dirty="0" err="1" smtClean="0"/>
              <a:t>pobles</a:t>
            </a:r>
            <a:r>
              <a:rPr lang="es-ES" dirty="0" smtClean="0"/>
              <a:t>?</a:t>
            </a:r>
            <a:endParaRPr lang="es-ES" dirty="0"/>
          </a:p>
        </p:txBody>
      </p:sp>
      <p:pic>
        <p:nvPicPr>
          <p:cNvPr id="11266" name="Picture 2"/>
          <p:cNvPicPr>
            <a:picLocks noGrp="1" noChangeAspect="1" noChangeArrowheads="1"/>
          </p:cNvPicPr>
          <p:nvPr>
            <p:ph idx="1"/>
          </p:nvPr>
        </p:nvPicPr>
        <p:blipFill>
          <a:blip r:embed="rId2"/>
          <a:srcRect l="14520" t="17558" r="15562" b="44257"/>
          <a:stretch>
            <a:fillRect/>
          </a:stretch>
        </p:blipFill>
        <p:spPr>
          <a:xfrm>
            <a:off x="2754313" y="1412875"/>
            <a:ext cx="5849937" cy="1871663"/>
          </a:xfrm>
        </p:spPr>
      </p:pic>
      <p:pic>
        <p:nvPicPr>
          <p:cNvPr id="11267" name="Picture 3"/>
          <p:cNvPicPr>
            <a:picLocks noChangeAspect="1" noChangeArrowheads="1"/>
          </p:cNvPicPr>
          <p:nvPr/>
        </p:nvPicPr>
        <p:blipFill>
          <a:blip r:embed="rId3"/>
          <a:srcRect l="16040" t="19760" r="17516" b="38660"/>
          <a:stretch>
            <a:fillRect/>
          </a:stretch>
        </p:blipFill>
        <p:spPr bwMode="auto">
          <a:xfrm>
            <a:off x="250825" y="4365625"/>
            <a:ext cx="6799263" cy="2492375"/>
          </a:xfrm>
          <a:prstGeom prst="rect">
            <a:avLst/>
          </a:prstGeom>
          <a:noFill/>
          <a:ln w="9525">
            <a:noFill/>
            <a:miter lim="800000"/>
            <a:headEnd/>
            <a:tailEnd/>
          </a:ln>
        </p:spPr>
      </p:pic>
      <p:sp>
        <p:nvSpPr>
          <p:cNvPr id="7" name="2 Marcador de contenido"/>
          <p:cNvSpPr txBox="1">
            <a:spLocks/>
          </p:cNvSpPr>
          <p:nvPr/>
        </p:nvSpPr>
        <p:spPr bwMode="auto">
          <a:xfrm>
            <a:off x="304800" y="1554163"/>
            <a:ext cx="8686800" cy="4525962"/>
          </a:xfrm>
          <a:prstGeom prst="rect">
            <a:avLst/>
          </a:prstGeom>
          <a:noFill/>
          <a:ln w="9525">
            <a:noFill/>
            <a:miter lim="800000"/>
            <a:headEnd/>
            <a:tailEnd/>
          </a:ln>
        </p:spPr>
        <p:txBody>
          <a:bodyPr/>
          <a:lstStyle/>
          <a:p>
            <a:pPr marL="342900" indent="-342900">
              <a:spcBef>
                <a:spcPct val="20000"/>
              </a:spcBef>
              <a:buClr>
                <a:schemeClr val="accent1"/>
              </a:buClr>
              <a:buSzPct val="70000"/>
              <a:buFont typeface="Wingdings 2" pitchFamily="18" charset="2"/>
              <a:buNone/>
            </a:pPr>
            <a:r>
              <a:rPr lang="es-ES" sz="3200">
                <a:solidFill>
                  <a:schemeClr val="tx2"/>
                </a:solidFill>
                <a:latin typeface="Franklin Gothic Book" pitchFamily="34" charset="0"/>
              </a:rPr>
              <a:t>O CULLERA:</a:t>
            </a:r>
          </a:p>
        </p:txBody>
      </p:sp>
      <p:pic>
        <p:nvPicPr>
          <p:cNvPr id="11268" name="Picture 4"/>
          <p:cNvPicPr>
            <a:picLocks noChangeAspect="1" noChangeArrowheads="1"/>
          </p:cNvPicPr>
          <p:nvPr/>
        </p:nvPicPr>
        <p:blipFill>
          <a:blip r:embed="rId4"/>
          <a:srcRect l="14391" t="47479" r="17688" b="37399"/>
          <a:stretch>
            <a:fillRect/>
          </a:stretch>
        </p:blipFill>
        <p:spPr bwMode="auto">
          <a:xfrm>
            <a:off x="1403350" y="3284538"/>
            <a:ext cx="7729538" cy="10080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nodeType="afterEffect">
                                  <p:stCondLst>
                                    <p:cond delay="0"/>
                                  </p:stCondLst>
                                  <p:childTnLst>
                                    <p:set>
                                      <p:cBhvr>
                                        <p:cTn id="15" dur="1" fill="hold">
                                          <p:stCondLst>
                                            <p:cond delay="0"/>
                                          </p:stCondLst>
                                        </p:cTn>
                                        <p:tgtEl>
                                          <p:spTgt spid="11266"/>
                                        </p:tgtEl>
                                        <p:attrNameLst>
                                          <p:attrName>style.visibility</p:attrName>
                                        </p:attrNameLst>
                                      </p:cBhvr>
                                      <p:to>
                                        <p:strVal val="visible"/>
                                      </p:to>
                                    </p:set>
                                    <p:anim calcmode="lin" valueType="num">
                                      <p:cBhvr>
                                        <p:cTn id="16" dur="500" decel="50000" fill="hold">
                                          <p:stCondLst>
                                            <p:cond delay="0"/>
                                          </p:stCondLst>
                                        </p:cTn>
                                        <p:tgtEl>
                                          <p:spTgt spid="11266"/>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11266"/>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11266"/>
                                        </p:tgtEl>
                                        <p:attrNameLst>
                                          <p:attrName>ppt_w</p:attrName>
                                        </p:attrNameLst>
                                      </p:cBhvr>
                                      <p:tavLst>
                                        <p:tav tm="0">
                                          <p:val>
                                            <p:strVal val="#ppt_w*.05"/>
                                          </p:val>
                                        </p:tav>
                                        <p:tav tm="100000">
                                          <p:val>
                                            <p:strVal val="#ppt_w"/>
                                          </p:val>
                                        </p:tav>
                                      </p:tavLst>
                                    </p:anim>
                                    <p:anim calcmode="lin" valueType="num">
                                      <p:cBhvr>
                                        <p:cTn id="19" dur="1000" fill="hold"/>
                                        <p:tgtEl>
                                          <p:spTgt spid="11266"/>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11266"/>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11266"/>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11266"/>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11266"/>
                                        </p:tgtEl>
                                      </p:cBhvr>
                                    </p:animEffect>
                                  </p:childTnLst>
                                </p:cTn>
                              </p:par>
                            </p:childTnLst>
                          </p:cTn>
                        </p:par>
                        <p:par>
                          <p:cTn id="24" fill="hold">
                            <p:stCondLst>
                              <p:cond delay="2000"/>
                            </p:stCondLst>
                            <p:childTnLst>
                              <p:par>
                                <p:cTn id="25" presetID="15" presetClass="entr" presetSubtype="0" fill="hold" nodeType="afterEffect">
                                  <p:stCondLst>
                                    <p:cond delay="0"/>
                                  </p:stCondLst>
                                  <p:childTnLst>
                                    <p:set>
                                      <p:cBhvr>
                                        <p:cTn id="26" dur="1" fill="hold">
                                          <p:stCondLst>
                                            <p:cond delay="0"/>
                                          </p:stCondLst>
                                        </p:cTn>
                                        <p:tgtEl>
                                          <p:spTgt spid="11267"/>
                                        </p:tgtEl>
                                        <p:attrNameLst>
                                          <p:attrName>style.visibility</p:attrName>
                                        </p:attrNameLst>
                                      </p:cBhvr>
                                      <p:to>
                                        <p:strVal val="visible"/>
                                      </p:to>
                                    </p:set>
                                    <p:anim calcmode="lin" valueType="num">
                                      <p:cBhvr>
                                        <p:cTn id="27" dur="1000" fill="hold"/>
                                        <p:tgtEl>
                                          <p:spTgt spid="11267"/>
                                        </p:tgtEl>
                                        <p:attrNameLst>
                                          <p:attrName>ppt_w</p:attrName>
                                        </p:attrNameLst>
                                      </p:cBhvr>
                                      <p:tavLst>
                                        <p:tav tm="0">
                                          <p:val>
                                            <p:fltVal val="0"/>
                                          </p:val>
                                        </p:tav>
                                        <p:tav tm="100000">
                                          <p:val>
                                            <p:strVal val="#ppt_w"/>
                                          </p:val>
                                        </p:tav>
                                      </p:tavLst>
                                    </p:anim>
                                    <p:anim calcmode="lin" valueType="num">
                                      <p:cBhvr>
                                        <p:cTn id="28" dur="1000" fill="hold"/>
                                        <p:tgtEl>
                                          <p:spTgt spid="11267"/>
                                        </p:tgtEl>
                                        <p:attrNameLst>
                                          <p:attrName>ppt_h</p:attrName>
                                        </p:attrNameLst>
                                      </p:cBhvr>
                                      <p:tavLst>
                                        <p:tav tm="0">
                                          <p:val>
                                            <p:fltVal val="0"/>
                                          </p:val>
                                        </p:tav>
                                        <p:tav tm="100000">
                                          <p:val>
                                            <p:strVal val="#ppt_h"/>
                                          </p:val>
                                        </p:tav>
                                      </p:tavLst>
                                    </p:anim>
                                    <p:anim calcmode="lin" valueType="num">
                                      <p:cBhvr>
                                        <p:cTn id="29" dur="1000" fill="hold"/>
                                        <p:tgtEl>
                                          <p:spTgt spid="1126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1126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000"/>
                            </p:stCondLst>
                            <p:childTnLst>
                              <p:par>
                                <p:cTn id="32" presetID="35" presetClass="entr" presetSubtype="0" fill="hold" nodeType="afterEffect">
                                  <p:stCondLst>
                                    <p:cond delay="0"/>
                                  </p:stCondLst>
                                  <p:childTnLst>
                                    <p:set>
                                      <p:cBhvr>
                                        <p:cTn id="33" dur="1" fill="hold">
                                          <p:stCondLst>
                                            <p:cond delay="0"/>
                                          </p:stCondLst>
                                        </p:cTn>
                                        <p:tgtEl>
                                          <p:spTgt spid="11268"/>
                                        </p:tgtEl>
                                        <p:attrNameLst>
                                          <p:attrName>style.visibility</p:attrName>
                                        </p:attrNameLst>
                                      </p:cBhvr>
                                      <p:to>
                                        <p:strVal val="visible"/>
                                      </p:to>
                                    </p:set>
                                    <p:animEffect transition="in" filter="fade">
                                      <p:cBhvr>
                                        <p:cTn id="34" dur="2000"/>
                                        <p:tgtEl>
                                          <p:spTgt spid="11268"/>
                                        </p:tgtEl>
                                      </p:cBhvr>
                                    </p:animEffect>
                                    <p:anim calcmode="lin" valueType="num">
                                      <p:cBhvr>
                                        <p:cTn id="35" dur="2000" fill="hold"/>
                                        <p:tgtEl>
                                          <p:spTgt spid="11268"/>
                                        </p:tgtEl>
                                        <p:attrNameLst>
                                          <p:attrName>style.rotation</p:attrName>
                                        </p:attrNameLst>
                                      </p:cBhvr>
                                      <p:tavLst>
                                        <p:tav tm="0">
                                          <p:val>
                                            <p:fltVal val="720"/>
                                          </p:val>
                                        </p:tav>
                                        <p:tav tm="100000">
                                          <p:val>
                                            <p:fltVal val="0"/>
                                          </p:val>
                                        </p:tav>
                                      </p:tavLst>
                                    </p:anim>
                                    <p:anim calcmode="lin" valueType="num">
                                      <p:cBhvr>
                                        <p:cTn id="36" dur="2000" fill="hold"/>
                                        <p:tgtEl>
                                          <p:spTgt spid="11268"/>
                                        </p:tgtEl>
                                        <p:attrNameLst>
                                          <p:attrName>ppt_h</p:attrName>
                                        </p:attrNameLst>
                                      </p:cBhvr>
                                      <p:tavLst>
                                        <p:tav tm="0">
                                          <p:val>
                                            <p:fltVal val="0"/>
                                          </p:val>
                                        </p:tav>
                                        <p:tav tm="100000">
                                          <p:val>
                                            <p:strVal val="#ppt_h"/>
                                          </p:val>
                                        </p:tav>
                                      </p:tavLst>
                                    </p:anim>
                                    <p:anim calcmode="lin" valueType="num">
                                      <p:cBhvr>
                                        <p:cTn id="37" dur="2000" fill="hold"/>
                                        <p:tgtEl>
                                          <p:spTgt spid="1126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ES" dirty="0" err="1" smtClean="0"/>
              <a:t>To</a:t>
            </a:r>
            <a:r>
              <a:rPr lang="es-ES" dirty="0" smtClean="0"/>
              <a:t> </a:t>
            </a:r>
            <a:r>
              <a:rPr lang="es-ES" dirty="0" err="1" smtClean="0"/>
              <a:t>be</a:t>
            </a:r>
            <a:r>
              <a:rPr lang="es-ES" dirty="0" smtClean="0"/>
              <a:t> </a:t>
            </a:r>
            <a:r>
              <a:rPr lang="es-ES" dirty="0" err="1" smtClean="0"/>
              <a:t>continued</a:t>
            </a:r>
            <a:endParaRPr lang="es-ES" dirty="0"/>
          </a:p>
        </p:txBody>
      </p:sp>
      <p:sp>
        <p:nvSpPr>
          <p:cNvPr id="3" name="2 Marcador de contenido"/>
          <p:cNvSpPr>
            <a:spLocks noGrp="1"/>
          </p:cNvSpPr>
          <p:nvPr>
            <p:ph idx="1"/>
          </p:nvPr>
        </p:nvSpPr>
        <p:spPr/>
        <p:txBody>
          <a:bodyPr>
            <a:normAutofit/>
          </a:bodyPr>
          <a:lstStyle/>
          <a:p>
            <a:pPr>
              <a:lnSpc>
                <a:spcPct val="80000"/>
              </a:lnSpc>
            </a:pPr>
            <a:r>
              <a:rPr lang="ca-ES" sz="3000" smtClean="0"/>
              <a:t>No us penseu que la cosa quedarà ací…</a:t>
            </a:r>
          </a:p>
          <a:p>
            <a:pPr>
              <a:lnSpc>
                <a:spcPct val="80000"/>
              </a:lnSpc>
            </a:pPr>
            <a:r>
              <a:rPr lang="ca-ES" sz="3000" smtClean="0"/>
              <a:t>Els mateixos arguments que donaren en 2008 i han donat en 2012 serviran per una futura pujada. </a:t>
            </a:r>
          </a:p>
          <a:p>
            <a:pPr>
              <a:lnSpc>
                <a:spcPct val="80000"/>
              </a:lnSpc>
            </a:pPr>
            <a:r>
              <a:rPr lang="ca-ES" sz="3000" smtClean="0"/>
              <a:t>El següent pas pot ser obligar a abonar-se a qualsevol que faça ús del poliesportiu per a córrer, passejar…</a:t>
            </a:r>
          </a:p>
          <a:p>
            <a:pPr>
              <a:lnSpc>
                <a:spcPct val="80000"/>
              </a:lnSpc>
            </a:pPr>
            <a:r>
              <a:rPr lang="ca-ES" sz="3000" smtClean="0"/>
              <a:t>Els 10€ que heu pagat serviran per posar-hi un sistema de control d’accés.</a:t>
            </a:r>
          </a:p>
          <a:p>
            <a:pPr>
              <a:lnSpc>
                <a:spcPct val="80000"/>
              </a:lnSpc>
            </a:pPr>
            <a:r>
              <a:rPr lang="ca-ES" sz="3000" smtClean="0"/>
              <a:t>Recordeu que ja tancaren la porta de darrere  i ho tornaran a fer.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anim calcmode="lin" valueType="num">
                                      <p:cBhvr>
                                        <p:cTn id="16"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7"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8"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anim calcmode="lin" valueType="num">
                                      <p:cBhvr>
                                        <p:cTn id="24"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25"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6" dur="2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2000"/>
                                        <p:tgtEl>
                                          <p:spTgt spid="3">
                                            <p:txEl>
                                              <p:pRg st="3" end="3"/>
                                            </p:txEl>
                                          </p:spTgt>
                                        </p:tgtEl>
                                      </p:cBhvr>
                                    </p:animEffect>
                                    <p:anim calcmode="lin" valueType="num">
                                      <p:cBhvr>
                                        <p:cTn id="32" dur="2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33"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4" dur="2000" fill="hold"/>
                                        <p:tgtEl>
                                          <p:spTgt spid="3">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2000"/>
                                        <p:tgtEl>
                                          <p:spTgt spid="3">
                                            <p:txEl>
                                              <p:pRg st="4" end="4"/>
                                            </p:txEl>
                                          </p:spTgt>
                                        </p:tgtEl>
                                      </p:cBhvr>
                                    </p:animEffect>
                                    <p:anim calcmode="lin" valueType="num">
                                      <p:cBhvr>
                                        <p:cTn id="40" dur="20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41"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2" dur="2000" fill="hold"/>
                                        <p:tgtEl>
                                          <p:spTgt spid="3">
                                            <p:txEl>
                                              <p:pRg st="4" end="4"/>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0778" y="195263"/>
            <a:ext cx="8683699" cy="838200"/>
          </a:xfrm>
        </p:spPr>
        <p:txBody>
          <a:bodyPr/>
          <a:lstStyle/>
          <a:p>
            <a:pPr fontAlgn="auto">
              <a:spcAft>
                <a:spcPts val="0"/>
              </a:spcAft>
              <a:defRPr/>
            </a:pPr>
            <a:r>
              <a:rPr lang="es-ES" dirty="0" err="1" smtClean="0"/>
              <a:t>PENSES</a:t>
            </a:r>
            <a:r>
              <a:rPr lang="es-ES" dirty="0" smtClean="0"/>
              <a:t> QUEDAR-TE </a:t>
            </a:r>
            <a:r>
              <a:rPr lang="es-ES" dirty="0" err="1" smtClean="0"/>
              <a:t>QUET</a:t>
            </a:r>
            <a:r>
              <a:rPr lang="es-ES" dirty="0" smtClean="0"/>
              <a:t>?</a:t>
            </a:r>
            <a:endParaRPr lang="es-ES" dirty="0"/>
          </a:p>
        </p:txBody>
      </p:sp>
      <p:sp>
        <p:nvSpPr>
          <p:cNvPr id="4" name="3 Rectángulo"/>
          <p:cNvSpPr/>
          <p:nvPr/>
        </p:nvSpPr>
        <p:spPr>
          <a:xfrm>
            <a:off x="632198" y="1420837"/>
            <a:ext cx="7768473" cy="2261866"/>
          </a:xfrm>
          <a:prstGeom prst="rect">
            <a:avLst/>
          </a:prstGeom>
          <a:noFill/>
        </p:spPr>
        <p:txBody>
          <a:bodyPr wrap="none">
            <a:prstTxWarp prst="textCanUp">
              <a:avLst/>
            </a:prstTxWarp>
            <a:spAutoFit/>
          </a:bodyPr>
          <a:lstStyle/>
          <a:p>
            <a:pPr algn="ctr" fontAlgn="auto">
              <a:spcBef>
                <a:spcPts val="0"/>
              </a:spcBef>
              <a:spcAft>
                <a:spcPts val="0"/>
              </a:spcAft>
              <a:defRPr/>
            </a:pPr>
            <a:r>
              <a:rPr lang="es-ES" sz="5400" b="1" spc="200" dirty="0" err="1">
                <a:ln w="29210">
                  <a:solidFill>
                    <a:schemeClr val="accent3">
                      <a:tint val="10000"/>
                    </a:schemeClr>
                  </a:solidFill>
                </a:ln>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0"/>
                </a:gradFill>
                <a:effectLst>
                  <a:innerShdw blurRad="50800" dist="50800" dir="8100000">
                    <a:srgbClr val="7D7D7D">
                      <a:alpha val="73000"/>
                    </a:srgbClr>
                  </a:innerShdw>
                </a:effectLst>
                <a:latin typeface="Bauhaus 93" pitchFamily="82" charset="0"/>
              </a:rPr>
              <a:t>MOU</a:t>
            </a:r>
            <a:r>
              <a:rPr lang="es-ES" sz="5400" b="1" spc="200" dirty="0">
                <a:ln w="29210">
                  <a:solidFill>
                    <a:schemeClr val="accent3">
                      <a:tint val="10000"/>
                    </a:schemeClr>
                  </a:solidFill>
                </a:ln>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0"/>
                </a:gradFill>
                <a:effectLst>
                  <a:innerShdw blurRad="50800" dist="50800" dir="8100000">
                    <a:srgbClr val="7D7D7D">
                      <a:alpha val="73000"/>
                    </a:srgbClr>
                  </a:innerShdw>
                </a:effectLst>
                <a:latin typeface="Bauhaus 93" pitchFamily="82" charset="0"/>
              </a:rPr>
              <a:t>-TE PER </a:t>
            </a:r>
            <a:r>
              <a:rPr lang="es-ES" sz="5400" b="1" spc="200" dirty="0" err="1">
                <a:ln w="29210">
                  <a:solidFill>
                    <a:schemeClr val="accent3">
                      <a:tint val="10000"/>
                    </a:schemeClr>
                  </a:solidFill>
                </a:ln>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0"/>
                </a:gradFill>
                <a:effectLst>
                  <a:innerShdw blurRad="50800" dist="50800" dir="8100000">
                    <a:srgbClr val="7D7D7D">
                      <a:alpha val="73000"/>
                    </a:srgbClr>
                  </a:innerShdw>
                </a:effectLst>
                <a:latin typeface="Bauhaus 93" pitchFamily="82" charset="0"/>
              </a:rPr>
              <a:t>L’ESPORT</a:t>
            </a:r>
            <a:r>
              <a:rPr lang="es-ES" sz="5400" b="1" spc="200" dirty="0">
                <a:ln w="29210">
                  <a:solidFill>
                    <a:schemeClr val="accent3">
                      <a:tint val="10000"/>
                    </a:schemeClr>
                  </a:solidFill>
                </a:ln>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0"/>
                </a:gradFill>
                <a:effectLst>
                  <a:innerShdw blurRad="50800" dist="50800" dir="8100000">
                    <a:srgbClr val="7D7D7D">
                      <a:alpha val="73000"/>
                    </a:srgbClr>
                  </a:innerShdw>
                </a:effectLst>
                <a:latin typeface="Bauhaus 93" pitchFamily="82" charset="0"/>
              </a:rPr>
              <a:t>, </a:t>
            </a:r>
          </a:p>
          <a:p>
            <a:pPr algn="ctr" fontAlgn="auto">
              <a:spcBef>
                <a:spcPts val="0"/>
              </a:spcBef>
              <a:spcAft>
                <a:spcPts val="0"/>
              </a:spcAft>
              <a:defRPr/>
            </a:pPr>
            <a:r>
              <a:rPr lang="es-ES" sz="5400" b="1" spc="200" dirty="0">
                <a:ln w="29210">
                  <a:solidFill>
                    <a:schemeClr val="accent3">
                      <a:tint val="10000"/>
                    </a:schemeClr>
                  </a:solidFill>
                </a:ln>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0"/>
                </a:gradFill>
                <a:effectLst>
                  <a:innerShdw blurRad="50800" dist="50800" dir="8100000">
                    <a:srgbClr val="7D7D7D">
                      <a:alpha val="73000"/>
                    </a:srgbClr>
                  </a:innerShdw>
                </a:effectLst>
                <a:latin typeface="Bauhaus 93" pitchFamily="82" charset="0"/>
              </a:rPr>
              <a:t>PER A QUE </a:t>
            </a:r>
            <a:r>
              <a:rPr lang="es-ES" sz="5400" b="1" spc="200" dirty="0" err="1">
                <a:ln w="29210">
                  <a:solidFill>
                    <a:schemeClr val="accent3">
                      <a:tint val="10000"/>
                    </a:schemeClr>
                  </a:solidFill>
                </a:ln>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0"/>
                </a:gradFill>
                <a:effectLst>
                  <a:innerShdw blurRad="50800" dist="50800" dir="8100000">
                    <a:srgbClr val="7D7D7D">
                      <a:alpha val="73000"/>
                    </a:srgbClr>
                  </a:innerShdw>
                </a:effectLst>
                <a:latin typeface="Bauhaus 93" pitchFamily="82" charset="0"/>
              </a:rPr>
              <a:t>FER</a:t>
            </a:r>
            <a:r>
              <a:rPr lang="es-ES" sz="5400" b="1" spc="200" dirty="0">
                <a:ln w="29210">
                  <a:solidFill>
                    <a:schemeClr val="accent3">
                      <a:tint val="10000"/>
                    </a:schemeClr>
                  </a:solidFill>
                </a:ln>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0"/>
                </a:gradFill>
                <a:effectLst>
                  <a:innerShdw blurRad="50800" dist="50800" dir="8100000">
                    <a:srgbClr val="7D7D7D">
                      <a:alpha val="73000"/>
                    </a:srgbClr>
                  </a:innerShdw>
                </a:effectLst>
                <a:latin typeface="Bauhaus 93" pitchFamily="82" charset="0"/>
              </a:rPr>
              <a:t>  </a:t>
            </a:r>
            <a:r>
              <a:rPr lang="es-ES" sz="5400" b="1" spc="200" dirty="0" err="1">
                <a:ln w="29210">
                  <a:solidFill>
                    <a:schemeClr val="accent3">
                      <a:tint val="10000"/>
                    </a:schemeClr>
                  </a:solidFill>
                </a:ln>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0"/>
                </a:gradFill>
                <a:effectLst>
                  <a:innerShdw blurRad="50800" dist="50800" dir="8100000">
                    <a:srgbClr val="7D7D7D">
                      <a:alpha val="73000"/>
                    </a:srgbClr>
                  </a:innerShdw>
                </a:effectLst>
                <a:latin typeface="Bauhaus 93" pitchFamily="82" charset="0"/>
              </a:rPr>
              <a:t>ESPORT</a:t>
            </a:r>
            <a:r>
              <a:rPr lang="es-ES" sz="5400" b="1" spc="200" dirty="0">
                <a:ln w="29210">
                  <a:solidFill>
                    <a:schemeClr val="accent3">
                      <a:tint val="10000"/>
                    </a:schemeClr>
                  </a:solidFill>
                </a:ln>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0"/>
                </a:gradFill>
                <a:effectLst>
                  <a:innerShdw blurRad="50800" dist="50800" dir="8100000">
                    <a:srgbClr val="7D7D7D">
                      <a:alpha val="73000"/>
                    </a:srgbClr>
                  </a:innerShdw>
                </a:effectLst>
                <a:latin typeface="Bauhaus 93" pitchFamily="82" charset="0"/>
              </a:rPr>
              <a:t> NO SIGA UN </a:t>
            </a:r>
            <a:r>
              <a:rPr lang="es-ES" sz="5400" b="1" spc="200" dirty="0" err="1">
                <a:ln w="29210">
                  <a:solidFill>
                    <a:schemeClr val="accent3">
                      <a:tint val="10000"/>
                    </a:schemeClr>
                  </a:solidFill>
                </a:ln>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0"/>
                </a:gradFill>
                <a:effectLst>
                  <a:innerShdw blurRad="50800" dist="50800" dir="8100000">
                    <a:srgbClr val="7D7D7D">
                      <a:alpha val="73000"/>
                    </a:srgbClr>
                  </a:innerShdw>
                </a:effectLst>
                <a:latin typeface="Bauhaus 93" pitchFamily="82" charset="0"/>
              </a:rPr>
              <a:t>PRIVILEGII</a:t>
            </a:r>
            <a:endParaRPr lang="es-ES" sz="5400" b="1" spc="200" dirty="0">
              <a:ln w="29210">
                <a:solidFill>
                  <a:schemeClr val="accent3">
                    <a:tint val="10000"/>
                  </a:schemeClr>
                </a:solidFill>
              </a:ln>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0"/>
              </a:gradFill>
              <a:effectLst>
                <a:innerShdw blurRad="50800" dist="50800" dir="8100000">
                  <a:srgbClr val="7D7D7D">
                    <a:alpha val="73000"/>
                  </a:srgbClr>
                </a:innerShdw>
              </a:effectLst>
              <a:latin typeface="Bauhaus 93" pitchFamily="82" charset="0"/>
            </a:endParaRPr>
          </a:p>
        </p:txBody>
      </p:sp>
      <p:pic>
        <p:nvPicPr>
          <p:cNvPr id="12290" name="Picture 2" descr="C:\Documents and Settings\usuario\Mis documentos\Dropbox\MÉS ALGEMESÍ\logo\Logo Més Algemesí.jpg"/>
          <p:cNvPicPr>
            <a:picLocks noChangeAspect="1" noChangeArrowheads="1"/>
          </p:cNvPicPr>
          <p:nvPr/>
        </p:nvPicPr>
        <p:blipFill>
          <a:blip r:embed="rId3"/>
          <a:srcRect/>
          <a:stretch>
            <a:fillRect/>
          </a:stretch>
        </p:blipFill>
        <p:spPr bwMode="auto">
          <a:xfrm>
            <a:off x="3203575" y="4005263"/>
            <a:ext cx="2979738" cy="2295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26" presetClass="entr" presetSubtype="0" fill="hold" nodeType="afterEffect">
                                  <p:stCondLst>
                                    <p:cond delay="0"/>
                                  </p:stCondLst>
                                  <p:childTnLst>
                                    <p:set>
                                      <p:cBhvr>
                                        <p:cTn id="17" dur="1" fill="hold">
                                          <p:stCondLst>
                                            <p:cond delay="0"/>
                                          </p:stCondLst>
                                        </p:cTn>
                                        <p:tgtEl>
                                          <p:spTgt spid="12290"/>
                                        </p:tgtEl>
                                        <p:attrNameLst>
                                          <p:attrName>style.visibility</p:attrName>
                                        </p:attrNameLst>
                                      </p:cBhvr>
                                      <p:to>
                                        <p:strVal val="visible"/>
                                      </p:to>
                                    </p:set>
                                    <p:animEffect transition="in" filter="wipe(down)">
                                      <p:cBhvr>
                                        <p:cTn id="18" dur="580">
                                          <p:stCondLst>
                                            <p:cond delay="0"/>
                                          </p:stCondLst>
                                        </p:cTn>
                                        <p:tgtEl>
                                          <p:spTgt spid="12290"/>
                                        </p:tgtEl>
                                      </p:cBhvr>
                                    </p:animEffect>
                                    <p:anim calcmode="lin" valueType="num">
                                      <p:cBhvr>
                                        <p:cTn id="19" dur="1822" tmFilter="0,0; 0.14,0.36; 0.43,0.73; 0.71,0.91; 1.0,1.0">
                                          <p:stCondLst>
                                            <p:cond delay="0"/>
                                          </p:stCondLst>
                                        </p:cTn>
                                        <p:tgtEl>
                                          <p:spTgt spid="12290"/>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2290"/>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2290"/>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2290"/>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2290"/>
                                        </p:tgtEl>
                                        <p:attrNameLst>
                                          <p:attrName>ppt_y</p:attrName>
                                        </p:attrNameLst>
                                      </p:cBhvr>
                                      <p:tavLst>
                                        <p:tav tm="0" fmla="#ppt_y-sin(pi*$)/81">
                                          <p:val>
                                            <p:fltVal val="0"/>
                                          </p:val>
                                        </p:tav>
                                        <p:tav tm="100000">
                                          <p:val>
                                            <p:fltVal val="1"/>
                                          </p:val>
                                        </p:tav>
                                      </p:tavLst>
                                    </p:anim>
                                    <p:animScale>
                                      <p:cBhvr>
                                        <p:cTn id="24" dur="26">
                                          <p:stCondLst>
                                            <p:cond delay="650"/>
                                          </p:stCondLst>
                                        </p:cTn>
                                        <p:tgtEl>
                                          <p:spTgt spid="12290"/>
                                        </p:tgtEl>
                                      </p:cBhvr>
                                      <p:to x="100000" y="60000"/>
                                    </p:animScale>
                                    <p:animScale>
                                      <p:cBhvr>
                                        <p:cTn id="25" dur="166" decel="50000">
                                          <p:stCondLst>
                                            <p:cond delay="676"/>
                                          </p:stCondLst>
                                        </p:cTn>
                                        <p:tgtEl>
                                          <p:spTgt spid="12290"/>
                                        </p:tgtEl>
                                      </p:cBhvr>
                                      <p:to x="100000" y="100000"/>
                                    </p:animScale>
                                    <p:animScale>
                                      <p:cBhvr>
                                        <p:cTn id="26" dur="26">
                                          <p:stCondLst>
                                            <p:cond delay="1312"/>
                                          </p:stCondLst>
                                        </p:cTn>
                                        <p:tgtEl>
                                          <p:spTgt spid="12290"/>
                                        </p:tgtEl>
                                      </p:cBhvr>
                                      <p:to x="100000" y="80000"/>
                                    </p:animScale>
                                    <p:animScale>
                                      <p:cBhvr>
                                        <p:cTn id="27" dur="166" decel="50000">
                                          <p:stCondLst>
                                            <p:cond delay="1338"/>
                                          </p:stCondLst>
                                        </p:cTn>
                                        <p:tgtEl>
                                          <p:spTgt spid="12290"/>
                                        </p:tgtEl>
                                      </p:cBhvr>
                                      <p:to x="100000" y="100000"/>
                                    </p:animScale>
                                    <p:animScale>
                                      <p:cBhvr>
                                        <p:cTn id="28" dur="26">
                                          <p:stCondLst>
                                            <p:cond delay="1642"/>
                                          </p:stCondLst>
                                        </p:cTn>
                                        <p:tgtEl>
                                          <p:spTgt spid="12290"/>
                                        </p:tgtEl>
                                      </p:cBhvr>
                                      <p:to x="100000" y="90000"/>
                                    </p:animScale>
                                    <p:animScale>
                                      <p:cBhvr>
                                        <p:cTn id="29" dur="166" decel="50000">
                                          <p:stCondLst>
                                            <p:cond delay="1668"/>
                                          </p:stCondLst>
                                        </p:cTn>
                                        <p:tgtEl>
                                          <p:spTgt spid="12290"/>
                                        </p:tgtEl>
                                      </p:cBhvr>
                                      <p:to x="100000" y="100000"/>
                                    </p:animScale>
                                    <p:animScale>
                                      <p:cBhvr>
                                        <p:cTn id="30" dur="26">
                                          <p:stCondLst>
                                            <p:cond delay="1808"/>
                                          </p:stCondLst>
                                        </p:cTn>
                                        <p:tgtEl>
                                          <p:spTgt spid="12290"/>
                                        </p:tgtEl>
                                      </p:cBhvr>
                                      <p:to x="100000" y="95000"/>
                                    </p:animScale>
                                    <p:animScale>
                                      <p:cBhvr>
                                        <p:cTn id="31" dur="166" decel="50000">
                                          <p:stCondLst>
                                            <p:cond delay="1834"/>
                                          </p:stCondLst>
                                        </p:cTn>
                                        <p:tgtEl>
                                          <p:spTgt spid="1229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ES" dirty="0" smtClean="0"/>
              <a:t>Una </a:t>
            </a:r>
            <a:r>
              <a:rPr lang="es-ES" dirty="0" err="1" smtClean="0"/>
              <a:t>CONCEPCIÓ</a:t>
            </a:r>
            <a:r>
              <a:rPr lang="es-ES" dirty="0" smtClean="0"/>
              <a:t> NEOLIBERAL DE </a:t>
            </a:r>
            <a:r>
              <a:rPr lang="es-ES" dirty="0" err="1" smtClean="0"/>
              <a:t>L’ESTAT</a:t>
            </a:r>
            <a:r>
              <a:rPr lang="es-ES" dirty="0" smtClean="0"/>
              <a:t> </a:t>
            </a:r>
            <a:endParaRPr lang="es-ES" dirty="0"/>
          </a:p>
        </p:txBody>
      </p:sp>
      <p:sp>
        <p:nvSpPr>
          <p:cNvPr id="3" name="2 Marcador de contenido"/>
          <p:cNvSpPr>
            <a:spLocks noGrp="1"/>
          </p:cNvSpPr>
          <p:nvPr>
            <p:ph idx="1"/>
          </p:nvPr>
        </p:nvSpPr>
        <p:spPr/>
        <p:txBody>
          <a:bodyPr/>
          <a:lstStyle/>
          <a:p>
            <a:pPr algn="just"/>
            <a:r>
              <a:rPr lang="ca-ES" smtClean="0"/>
              <a:t>Entenen que l’esport (com l’educació, o la sanitat, per exemple), son “</a:t>
            </a:r>
            <a:r>
              <a:rPr lang="ca-ES" b="1" smtClean="0"/>
              <a:t>PRODUCTES DE CONSUM</a:t>
            </a:r>
            <a:r>
              <a:rPr lang="ca-ES" smtClean="0"/>
              <a:t>”·</a:t>
            </a:r>
          </a:p>
          <a:p>
            <a:pPr algn="just"/>
            <a:r>
              <a:rPr lang="ca-ES" smtClean="0"/>
              <a:t>Qui vulga fer esport que el pague, pensen.</a:t>
            </a:r>
          </a:p>
          <a:p>
            <a:pPr algn="just"/>
            <a:r>
              <a:rPr lang="ca-ES" smtClean="0"/>
              <a:t>El poli, o el pavelló, no son “rentables”.</a:t>
            </a:r>
          </a:p>
          <a:p>
            <a:pPr algn="just"/>
            <a:r>
              <a:rPr lang="ca-ES" smtClean="0"/>
              <a:t>ATENCIÓ: no es tracta d’austeritat, sinó de treure diners dels esportistes per gastar-los en altres coses que els interessen a d’ells.</a:t>
            </a:r>
          </a:p>
          <a:p>
            <a:endParaRPr lang="ca-E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800" decel="100000"/>
                                        <p:tgtEl>
                                          <p:spTgt spid="3">
                                            <p:txEl>
                                              <p:pRg st="1" end="1"/>
                                            </p:txEl>
                                          </p:spTgt>
                                        </p:tgtEl>
                                      </p:cBhvr>
                                    </p:animEffect>
                                    <p:anim calcmode="lin" valueType="num">
                                      <p:cBhvr>
                                        <p:cTn id="17"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8"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800" decel="100000"/>
                                        <p:tgtEl>
                                          <p:spTgt spid="3">
                                            <p:txEl>
                                              <p:pRg st="2" end="2"/>
                                            </p:txEl>
                                          </p:spTgt>
                                        </p:tgtEl>
                                      </p:cBhvr>
                                    </p:animEffect>
                                    <p:anim calcmode="lin" valueType="num">
                                      <p:cBhvr>
                                        <p:cTn id="26"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grpId="0"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800" decel="100000"/>
                                        <p:tgtEl>
                                          <p:spTgt spid="3">
                                            <p:txEl>
                                              <p:pRg st="3" end="3"/>
                                            </p:txEl>
                                          </p:spTgt>
                                        </p:tgtEl>
                                      </p:cBhvr>
                                    </p:animEffect>
                                    <p:anim calcmode="lin" valueType="num">
                                      <p:cBhvr>
                                        <p:cTn id="35"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36"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37"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fontAlgn="auto">
              <a:spcAft>
                <a:spcPts val="0"/>
              </a:spcAft>
              <a:defRPr/>
            </a:pPr>
            <a:r>
              <a:rPr lang="es-ES" dirty="0" smtClean="0"/>
              <a:t>COM </a:t>
            </a:r>
            <a:r>
              <a:rPr lang="es-ES" dirty="0" err="1" smtClean="0"/>
              <a:t>HEM</a:t>
            </a:r>
            <a:r>
              <a:rPr lang="es-ES" dirty="0" smtClean="0"/>
              <a:t> DE </a:t>
            </a:r>
            <a:r>
              <a:rPr lang="es-ES" dirty="0" err="1" smtClean="0"/>
              <a:t>CONCEBRE</a:t>
            </a:r>
            <a:r>
              <a:rPr lang="es-ES" dirty="0" smtClean="0"/>
              <a:t> </a:t>
            </a:r>
            <a:r>
              <a:rPr lang="es-ES" dirty="0" err="1" smtClean="0"/>
              <a:t>L’ESPORT</a:t>
            </a:r>
            <a:r>
              <a:rPr lang="es-ES" dirty="0" smtClean="0"/>
              <a:t>?</a:t>
            </a:r>
            <a:endParaRPr lang="es-ES" dirty="0"/>
          </a:p>
        </p:txBody>
      </p:sp>
      <p:sp>
        <p:nvSpPr>
          <p:cNvPr id="16386" name="2 Marcador de contenido"/>
          <p:cNvSpPr>
            <a:spLocks noGrp="1"/>
          </p:cNvSpPr>
          <p:nvPr>
            <p:ph idx="1"/>
          </p:nvPr>
        </p:nvSpPr>
        <p:spPr/>
        <p:txBody>
          <a:bodyPr/>
          <a:lstStyle/>
          <a:p>
            <a:pPr algn="just"/>
            <a:r>
              <a:rPr lang="ca-ES" smtClean="0"/>
              <a:t>L’esport té una part lúdica important, però no és sols una activitat lúdica.</a:t>
            </a:r>
          </a:p>
          <a:p>
            <a:pPr algn="just"/>
            <a:r>
              <a:rPr lang="ca-ES" smtClean="0"/>
              <a:t>L’esport, és </a:t>
            </a:r>
            <a:r>
              <a:rPr lang="ca-ES" b="1" smtClean="0"/>
              <a:t>SALUT</a:t>
            </a:r>
            <a:r>
              <a:rPr lang="ca-ES" smtClean="0"/>
              <a:t>, és relació </a:t>
            </a:r>
            <a:r>
              <a:rPr lang="ca-ES" b="1" smtClean="0"/>
              <a:t>SOCIAL</a:t>
            </a:r>
            <a:r>
              <a:rPr lang="ca-ES" smtClean="0"/>
              <a:t>.</a:t>
            </a:r>
          </a:p>
          <a:p>
            <a:pPr algn="just"/>
            <a:endParaRPr lang="ca-ES" smtClean="0"/>
          </a:p>
          <a:p>
            <a:pPr algn="just"/>
            <a:r>
              <a:rPr lang="ca-ES" b="1" smtClean="0"/>
              <a:t>Qui ho diu açò?</a:t>
            </a:r>
          </a:p>
          <a:p>
            <a:pPr algn="just"/>
            <a:r>
              <a:rPr lang="ca-ES" smtClean="0"/>
              <a:t>La </a:t>
            </a:r>
            <a:r>
              <a:rPr lang="ca-ES" sz="6000" b="1" smtClean="0">
                <a:solidFill>
                  <a:srgbClr val="00B050"/>
                </a:solidFill>
              </a:rPr>
              <a:t>OMS</a:t>
            </a:r>
            <a:r>
              <a:rPr lang="ca-ES" smtClean="0"/>
              <a:t> o la </a:t>
            </a:r>
            <a:r>
              <a:rPr lang="ca-ES" sz="6000" b="1" smtClean="0">
                <a:solidFill>
                  <a:srgbClr val="00B050"/>
                </a:solidFill>
              </a:rPr>
              <a:t>ONU</a:t>
            </a:r>
            <a:r>
              <a:rPr lang="ca-ES" smtClean="0"/>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fontAlgn="auto">
              <a:spcAft>
                <a:spcPts val="0"/>
              </a:spcAft>
              <a:defRPr/>
            </a:pPr>
            <a:r>
              <a:rPr lang="es-ES" sz="2800" dirty="0" smtClean="0"/>
              <a:t>Des de 2003 </a:t>
            </a:r>
            <a:r>
              <a:rPr lang="es-ES" sz="2800" dirty="0" err="1" smtClean="0"/>
              <a:t>l’</a:t>
            </a:r>
            <a:r>
              <a:rPr lang="es-ES" sz="2800" dirty="0" err="1" smtClean="0">
                <a:solidFill>
                  <a:srgbClr val="00B050"/>
                </a:solidFill>
              </a:rPr>
              <a:t>OMS</a:t>
            </a:r>
            <a:r>
              <a:rPr lang="es-ES" sz="2800" dirty="0" smtClean="0">
                <a:solidFill>
                  <a:srgbClr val="00B050"/>
                </a:solidFill>
              </a:rPr>
              <a:t> </a:t>
            </a:r>
            <a:r>
              <a:rPr lang="es-ES" sz="2800" dirty="0" smtClean="0"/>
              <a:t>té en </a:t>
            </a:r>
            <a:r>
              <a:rPr lang="es-ES" sz="2800" dirty="0" err="1" smtClean="0"/>
              <a:t>marxa</a:t>
            </a:r>
            <a:r>
              <a:rPr lang="es-ES" sz="2800" dirty="0" smtClean="0"/>
              <a:t> una </a:t>
            </a:r>
            <a:r>
              <a:rPr lang="es-ES" sz="2800" dirty="0" err="1" smtClean="0"/>
              <a:t>uniciativa</a:t>
            </a:r>
            <a:r>
              <a:rPr lang="es-ES" sz="2800" dirty="0" smtClean="0"/>
              <a:t> anual per fomentar </a:t>
            </a:r>
            <a:r>
              <a:rPr lang="es-ES" sz="2800" dirty="0" err="1" smtClean="0"/>
              <a:t>l’esport</a:t>
            </a:r>
            <a:r>
              <a:rPr lang="es-ES" sz="2800" dirty="0" smtClean="0"/>
              <a:t>: </a:t>
            </a:r>
            <a:r>
              <a:rPr lang="es-ES" sz="2800" dirty="0" err="1" smtClean="0"/>
              <a:t>Posa’t</a:t>
            </a:r>
            <a:r>
              <a:rPr lang="es-ES" sz="2800" dirty="0" smtClean="0"/>
              <a:t> en </a:t>
            </a:r>
            <a:r>
              <a:rPr lang="es-ES" sz="2800" dirty="0" err="1" smtClean="0"/>
              <a:t>marxa</a:t>
            </a:r>
            <a:r>
              <a:rPr lang="es-ES" sz="2800" dirty="0" smtClean="0"/>
              <a:t>.</a:t>
            </a:r>
            <a:br>
              <a:rPr lang="es-ES" sz="2800" dirty="0" smtClean="0"/>
            </a:br>
            <a:endParaRPr lang="es-ES" sz="2800" dirty="0"/>
          </a:p>
        </p:txBody>
      </p:sp>
      <p:pic>
        <p:nvPicPr>
          <p:cNvPr id="2050" name="Picture 2"/>
          <p:cNvPicPr>
            <a:picLocks noGrp="1" noChangeAspect="1" noChangeArrowheads="1"/>
          </p:cNvPicPr>
          <p:nvPr>
            <p:ph idx="1"/>
          </p:nvPr>
        </p:nvPicPr>
        <p:blipFill>
          <a:blip r:embed="rId2"/>
          <a:srcRect r="1862" b="5035"/>
          <a:stretch>
            <a:fillRect/>
          </a:stretch>
        </p:blipFill>
        <p:spPr>
          <a:xfrm>
            <a:off x="0" y="1673225"/>
            <a:ext cx="9144000" cy="518477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fontAlgn="auto">
              <a:spcAft>
                <a:spcPts val="0"/>
              </a:spcAft>
              <a:defRPr/>
            </a:pPr>
            <a:r>
              <a:rPr lang="es-ES" sz="2800" dirty="0" err="1" smtClean="0"/>
              <a:t>L’</a:t>
            </a:r>
            <a:r>
              <a:rPr lang="es-ES" sz="2800" b="1" dirty="0" err="1" smtClean="0">
                <a:solidFill>
                  <a:srgbClr val="00B050"/>
                </a:solidFill>
              </a:rPr>
              <a:t>ONU</a:t>
            </a:r>
            <a:r>
              <a:rPr lang="es-ES" sz="2800" b="1" dirty="0" smtClean="0">
                <a:solidFill>
                  <a:srgbClr val="00B050"/>
                </a:solidFill>
              </a:rPr>
              <a:t> </a:t>
            </a:r>
            <a:r>
              <a:rPr lang="es-ES" sz="2800" dirty="0" err="1" smtClean="0"/>
              <a:t>declarà</a:t>
            </a:r>
            <a:r>
              <a:rPr lang="es-ES" sz="2800" dirty="0" smtClean="0"/>
              <a:t> el 2005 </a:t>
            </a:r>
            <a:r>
              <a:rPr lang="es-ES" sz="2800" dirty="0" err="1" smtClean="0"/>
              <a:t>com</a:t>
            </a:r>
            <a:r>
              <a:rPr lang="es-ES" sz="2800" dirty="0" smtClean="0"/>
              <a:t> a </a:t>
            </a:r>
            <a:br>
              <a:rPr lang="es-ES" sz="2800" dirty="0" smtClean="0"/>
            </a:br>
            <a:r>
              <a:rPr lang="es-ES" sz="2800" dirty="0" err="1" smtClean="0"/>
              <a:t>any</a:t>
            </a:r>
            <a:r>
              <a:rPr lang="es-ES" sz="2800" dirty="0" smtClean="0"/>
              <a:t> internacional de </a:t>
            </a:r>
            <a:r>
              <a:rPr lang="es-ES" sz="2800" dirty="0" err="1" smtClean="0"/>
              <a:t>l’esport</a:t>
            </a:r>
            <a:r>
              <a:rPr lang="es-ES" sz="2800" dirty="0" smtClean="0"/>
              <a:t/>
            </a:r>
            <a:br>
              <a:rPr lang="es-ES" sz="2800" dirty="0" smtClean="0"/>
            </a:br>
            <a:endParaRPr lang="es-ES" sz="2800" dirty="0"/>
          </a:p>
        </p:txBody>
      </p:sp>
      <p:sp>
        <p:nvSpPr>
          <p:cNvPr id="18434" name="2 Marcador de contenido"/>
          <p:cNvSpPr>
            <a:spLocks noGrp="1"/>
          </p:cNvSpPr>
          <p:nvPr>
            <p:ph idx="1"/>
          </p:nvPr>
        </p:nvSpPr>
        <p:spPr/>
        <p:txBody>
          <a:bodyPr/>
          <a:lstStyle/>
          <a:p>
            <a:endParaRPr lang="es-ES" smtClean="0"/>
          </a:p>
        </p:txBody>
      </p:sp>
      <p:pic>
        <p:nvPicPr>
          <p:cNvPr id="3074" name="Picture 2"/>
          <p:cNvPicPr>
            <a:picLocks noChangeAspect="1" noChangeArrowheads="1"/>
          </p:cNvPicPr>
          <p:nvPr/>
        </p:nvPicPr>
        <p:blipFill>
          <a:blip r:embed="rId2"/>
          <a:srcRect l="9222" r="8829" b="5901"/>
          <a:stretch>
            <a:fillRect/>
          </a:stretch>
        </p:blipFill>
        <p:spPr bwMode="auto">
          <a:xfrm>
            <a:off x="755650" y="1382713"/>
            <a:ext cx="8137525" cy="54752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strVal val="#ppt_w*0.70"/>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animEffect transition="in" filter="fade">
                                      <p:cBhvr>
                                        <p:cTn id="9"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ES" dirty="0" err="1" smtClean="0"/>
              <a:t>PERÒ</a:t>
            </a:r>
            <a:r>
              <a:rPr lang="es-ES" dirty="0" smtClean="0"/>
              <a:t> LA GENERALITAT TAMBÉ HO DIU</a:t>
            </a:r>
            <a:endParaRPr lang="es-ES" dirty="0"/>
          </a:p>
        </p:txBody>
      </p:sp>
      <p:pic>
        <p:nvPicPr>
          <p:cNvPr id="4098" name="Picture 2"/>
          <p:cNvPicPr>
            <a:picLocks noGrp="1" noChangeAspect="1" noChangeArrowheads="1"/>
          </p:cNvPicPr>
          <p:nvPr>
            <p:ph idx="1"/>
          </p:nvPr>
        </p:nvPicPr>
        <p:blipFill>
          <a:blip r:embed="rId2"/>
          <a:srcRect l="6131" t="28696" r="5307" b="4550"/>
          <a:stretch>
            <a:fillRect/>
          </a:stretch>
        </p:blipFill>
        <p:spPr>
          <a:xfrm>
            <a:off x="0" y="1700213"/>
            <a:ext cx="9129713" cy="4032250"/>
          </a:xfrm>
        </p:spPr>
      </p:pic>
      <p:sp>
        <p:nvSpPr>
          <p:cNvPr id="5" name="4 Elipse"/>
          <p:cNvSpPr/>
          <p:nvPr/>
        </p:nvSpPr>
        <p:spPr>
          <a:xfrm>
            <a:off x="827088" y="3141663"/>
            <a:ext cx="2016125" cy="503237"/>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09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3000"/>
                                        <p:tgtEl>
                                          <p:spTgt spid="5"/>
                                        </p:tgtEl>
                                      </p:cBhvr>
                                    </p:animEffect>
                                    <p:anim calcmode="lin" valueType="num">
                                      <p:cBhvr>
                                        <p:cTn id="16" dur="3000" fill="hold"/>
                                        <p:tgtEl>
                                          <p:spTgt spid="5"/>
                                        </p:tgtEl>
                                        <p:attrNameLst>
                                          <p:attrName>style.rotation</p:attrName>
                                        </p:attrNameLst>
                                      </p:cBhvr>
                                      <p:tavLst>
                                        <p:tav tm="0">
                                          <p:val>
                                            <p:fltVal val="720"/>
                                          </p:val>
                                        </p:tav>
                                        <p:tav tm="100000">
                                          <p:val>
                                            <p:fltVal val="0"/>
                                          </p:val>
                                        </p:tav>
                                      </p:tavLst>
                                    </p:anim>
                                    <p:anim calcmode="lin" valueType="num">
                                      <p:cBhvr>
                                        <p:cTn id="17" dur="3000" fill="hold"/>
                                        <p:tgtEl>
                                          <p:spTgt spid="5"/>
                                        </p:tgtEl>
                                        <p:attrNameLst>
                                          <p:attrName>ppt_h</p:attrName>
                                        </p:attrNameLst>
                                      </p:cBhvr>
                                      <p:tavLst>
                                        <p:tav tm="0">
                                          <p:val>
                                            <p:fltVal val="0"/>
                                          </p:val>
                                        </p:tav>
                                        <p:tav tm="100000">
                                          <p:val>
                                            <p:strVal val="#ppt_h"/>
                                          </p:val>
                                        </p:tav>
                                      </p:tavLst>
                                    </p:anim>
                                    <p:anim calcmode="lin" valueType="num">
                                      <p:cBhvr>
                                        <p:cTn id="18" dur="3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ES" dirty="0" smtClean="0"/>
              <a:t>I </a:t>
            </a:r>
            <a:r>
              <a:rPr lang="es-ES" dirty="0" err="1" smtClean="0"/>
              <a:t>què</a:t>
            </a:r>
            <a:r>
              <a:rPr lang="es-ES" dirty="0" smtClean="0"/>
              <a:t> </a:t>
            </a:r>
            <a:r>
              <a:rPr lang="es-ES" dirty="0" err="1" smtClean="0"/>
              <a:t>diu</a:t>
            </a:r>
            <a:r>
              <a:rPr lang="es-ES" dirty="0" smtClean="0"/>
              <a:t>?</a:t>
            </a:r>
            <a:endParaRPr lang="es-ES" dirty="0"/>
          </a:p>
        </p:txBody>
      </p:sp>
      <p:pic>
        <p:nvPicPr>
          <p:cNvPr id="20482" name="Picture 2"/>
          <p:cNvPicPr>
            <a:picLocks noGrp="1" noChangeAspect="1" noChangeArrowheads="1"/>
          </p:cNvPicPr>
          <p:nvPr>
            <p:ph idx="1"/>
          </p:nvPr>
        </p:nvPicPr>
        <p:blipFill>
          <a:blip r:embed="rId2"/>
          <a:srcRect l="7063" t="31879" r="6239" b="6073"/>
          <a:stretch>
            <a:fillRect/>
          </a:stretch>
        </p:blipFill>
        <p:spPr>
          <a:xfrm>
            <a:off x="-128588" y="1916113"/>
            <a:ext cx="9272588" cy="3889375"/>
          </a:xfrm>
        </p:spPr>
      </p:pic>
      <p:sp>
        <p:nvSpPr>
          <p:cNvPr id="5" name="4 Elipse"/>
          <p:cNvSpPr/>
          <p:nvPr/>
        </p:nvSpPr>
        <p:spPr>
          <a:xfrm>
            <a:off x="0" y="2852738"/>
            <a:ext cx="1403350" cy="504825"/>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6" name="5 Elipse"/>
          <p:cNvSpPr/>
          <p:nvPr/>
        </p:nvSpPr>
        <p:spPr>
          <a:xfrm>
            <a:off x="0" y="3357563"/>
            <a:ext cx="4787900" cy="1439862"/>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anim calcmode="lin" valueType="num">
                                      <p:cBhvr>
                                        <p:cTn id="8" dur="3000" fill="hold"/>
                                        <p:tgtEl>
                                          <p:spTgt spid="5"/>
                                        </p:tgtEl>
                                        <p:attrNameLst>
                                          <p:attrName>style.rotation</p:attrName>
                                        </p:attrNameLst>
                                      </p:cBhvr>
                                      <p:tavLst>
                                        <p:tav tm="0">
                                          <p:val>
                                            <p:fltVal val="720"/>
                                          </p:val>
                                        </p:tav>
                                        <p:tav tm="100000">
                                          <p:val>
                                            <p:fltVal val="0"/>
                                          </p:val>
                                        </p:tav>
                                      </p:tavLst>
                                    </p:anim>
                                    <p:anim calcmode="lin" valueType="num">
                                      <p:cBhvr>
                                        <p:cTn id="9" dur="3000" fill="hold"/>
                                        <p:tgtEl>
                                          <p:spTgt spid="5"/>
                                        </p:tgtEl>
                                        <p:attrNameLst>
                                          <p:attrName>ppt_h</p:attrName>
                                        </p:attrNameLst>
                                      </p:cBhvr>
                                      <p:tavLst>
                                        <p:tav tm="0">
                                          <p:val>
                                            <p:fltVal val="0"/>
                                          </p:val>
                                        </p:tav>
                                        <p:tav tm="100000">
                                          <p:val>
                                            <p:strVal val="#ppt_h"/>
                                          </p:val>
                                        </p:tav>
                                      </p:tavLst>
                                    </p:anim>
                                    <p:anim calcmode="lin" valueType="num">
                                      <p:cBhvr>
                                        <p:cTn id="10" dur="3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3000"/>
                                        <p:tgtEl>
                                          <p:spTgt spid="6"/>
                                        </p:tgtEl>
                                      </p:cBhvr>
                                    </p:animEffect>
                                    <p:anim calcmode="lin" valueType="num">
                                      <p:cBhvr>
                                        <p:cTn id="16" dur="3000" fill="hold"/>
                                        <p:tgtEl>
                                          <p:spTgt spid="6"/>
                                        </p:tgtEl>
                                        <p:attrNameLst>
                                          <p:attrName>style.rotation</p:attrName>
                                        </p:attrNameLst>
                                      </p:cBhvr>
                                      <p:tavLst>
                                        <p:tav tm="0">
                                          <p:val>
                                            <p:fltVal val="720"/>
                                          </p:val>
                                        </p:tav>
                                        <p:tav tm="100000">
                                          <p:val>
                                            <p:fltVal val="0"/>
                                          </p:val>
                                        </p:tav>
                                      </p:tavLst>
                                    </p:anim>
                                    <p:anim calcmode="lin" valueType="num">
                                      <p:cBhvr>
                                        <p:cTn id="17" dur="3000" fill="hold"/>
                                        <p:tgtEl>
                                          <p:spTgt spid="6"/>
                                        </p:tgtEl>
                                        <p:attrNameLst>
                                          <p:attrName>ppt_h</p:attrName>
                                        </p:attrNameLst>
                                      </p:cBhvr>
                                      <p:tavLst>
                                        <p:tav tm="0">
                                          <p:val>
                                            <p:fltVal val="0"/>
                                          </p:val>
                                        </p:tav>
                                        <p:tav tm="100000">
                                          <p:val>
                                            <p:strVal val="#ppt_h"/>
                                          </p:val>
                                        </p:tav>
                                      </p:tavLst>
                                    </p:anim>
                                    <p:anim calcmode="lin" valueType="num">
                                      <p:cBhvr>
                                        <p:cTn id="18" dur="3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ES" dirty="0" err="1" smtClean="0"/>
              <a:t>Conclussions</a:t>
            </a:r>
            <a:r>
              <a:rPr lang="es-ES" dirty="0" smtClean="0"/>
              <a:t>:</a:t>
            </a:r>
            <a:endParaRPr lang="es-ES" dirty="0"/>
          </a:p>
        </p:txBody>
      </p:sp>
      <p:sp>
        <p:nvSpPr>
          <p:cNvPr id="3" name="2 Marcador de contenido"/>
          <p:cNvSpPr>
            <a:spLocks noGrp="1"/>
          </p:cNvSpPr>
          <p:nvPr>
            <p:ph idx="1"/>
          </p:nvPr>
        </p:nvSpPr>
        <p:spPr/>
        <p:txBody>
          <a:bodyPr/>
          <a:lstStyle/>
          <a:p>
            <a:pPr algn="just"/>
            <a:r>
              <a:rPr lang="ca-ES" smtClean="0"/>
              <a:t>Fer esport no és un privilegi.</a:t>
            </a:r>
          </a:p>
          <a:p>
            <a:pPr algn="just"/>
            <a:r>
              <a:rPr lang="ca-ES" smtClean="0"/>
              <a:t>Fer esport no pot ser un luxe.</a:t>
            </a:r>
          </a:p>
          <a:p>
            <a:pPr algn="just"/>
            <a:r>
              <a:rPr lang="ca-ES" smtClean="0"/>
              <a:t>Pujant les taxes desmesuradament sols podran fer esport els que tinguen diners.</a:t>
            </a:r>
          </a:p>
          <a:p>
            <a:pPr algn="just"/>
            <a:r>
              <a:rPr lang="ca-ES" smtClean="0"/>
              <a:t>Fer possible la pràctica de l’esport és una obligació de la l’Administració, i en concret de l’</a:t>
            </a:r>
            <a:r>
              <a:rPr lang="ca-ES" b="1" smtClean="0"/>
              <a:t>AJUNTAMENT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p:cTn id="43"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6"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314</TotalTime>
  <Words>1276</Words>
  <Application>Microsoft Office PowerPoint</Application>
  <PresentationFormat>Presentación en pantalla (4:3)</PresentationFormat>
  <Paragraphs>71</Paragraphs>
  <Slides>25</Slides>
  <Notes>1</Notes>
  <HiddenSlides>0</HiddenSlides>
  <MMClips>0</MMClips>
  <ScaleCrop>false</ScaleCrop>
  <HeadingPairs>
    <vt:vector size="6" baseType="variant">
      <vt:variant>
        <vt:lpstr>Tipus de lletra utilitzats</vt:lpstr>
      </vt:variant>
      <vt:variant>
        <vt:i4>6</vt:i4>
      </vt:variant>
      <vt:variant>
        <vt:lpstr>Plantilla de disseny</vt:lpstr>
      </vt:variant>
      <vt:variant>
        <vt:i4>9</vt:i4>
      </vt:variant>
      <vt:variant>
        <vt:lpstr>Títols de les diapositives</vt:lpstr>
      </vt:variant>
      <vt:variant>
        <vt:i4>25</vt:i4>
      </vt:variant>
    </vt:vector>
  </HeadingPairs>
  <TitlesOfParts>
    <vt:vector size="40" baseType="lpstr">
      <vt:lpstr>Franklin Gothic Book</vt:lpstr>
      <vt:lpstr>Arial</vt:lpstr>
      <vt:lpstr>Franklin Gothic Medium</vt:lpstr>
      <vt:lpstr>Wingdings 2</vt:lpstr>
      <vt:lpstr>Calibri</vt:lpstr>
      <vt:lpstr>Arial Black</vt:lpstr>
      <vt:lpstr>Viajes</vt:lpstr>
      <vt:lpstr>Viajes</vt:lpstr>
      <vt:lpstr>Viajes</vt:lpstr>
      <vt:lpstr>Viajes</vt:lpstr>
      <vt:lpstr>Viajes</vt:lpstr>
      <vt:lpstr>Viajes</vt:lpstr>
      <vt:lpstr>Viajes</vt:lpstr>
      <vt:lpstr>Viajes</vt:lpstr>
      <vt:lpstr>Viajes</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vector>
  </TitlesOfParts>
  <Company>UVEG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Nombre de usuario</dc:creator>
  <cp:lastModifiedBy>PORTATIL</cp:lastModifiedBy>
  <cp:revision>33</cp:revision>
  <dcterms:created xsi:type="dcterms:W3CDTF">2012-06-19T13:51:18Z</dcterms:created>
  <dcterms:modified xsi:type="dcterms:W3CDTF">2012-06-24T21:20:44Z</dcterms:modified>
</cp:coreProperties>
</file>